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27"/>
  </p:notesMasterIdLst>
  <p:sldIdLst>
    <p:sldId id="256" r:id="rId2"/>
    <p:sldId id="261" r:id="rId3"/>
    <p:sldId id="315" r:id="rId4"/>
    <p:sldId id="316" r:id="rId5"/>
    <p:sldId id="317" r:id="rId6"/>
    <p:sldId id="330" r:id="rId7"/>
    <p:sldId id="331" r:id="rId8"/>
    <p:sldId id="332" r:id="rId9"/>
    <p:sldId id="318" r:id="rId10"/>
    <p:sldId id="334" r:id="rId11"/>
    <p:sldId id="320" r:id="rId12"/>
    <p:sldId id="321" r:id="rId13"/>
    <p:sldId id="335" r:id="rId14"/>
    <p:sldId id="322" r:id="rId15"/>
    <p:sldId id="328" r:id="rId16"/>
    <p:sldId id="329" r:id="rId17"/>
    <p:sldId id="337" r:id="rId18"/>
    <p:sldId id="338" r:id="rId19"/>
    <p:sldId id="326" r:id="rId20"/>
    <p:sldId id="327" r:id="rId21"/>
    <p:sldId id="323" r:id="rId22"/>
    <p:sldId id="325" r:id="rId23"/>
    <p:sldId id="324" r:id="rId24"/>
    <p:sldId id="333" r:id="rId25"/>
    <p:sldId id="271" r:id="rId26"/>
  </p:sldIdLst>
  <p:sldSz cx="9144000" cy="5143500" type="screen16x9"/>
  <p:notesSz cx="6858000" cy="9144000"/>
  <p:embeddedFontLst>
    <p:embeddedFont>
      <p:font typeface="Cambria" panose="02040503050406030204" pitchFamily="18" charset="0"/>
      <p:regular r:id="rId28"/>
      <p:bold r:id="rId29"/>
      <p:italic r:id="rId30"/>
      <p:boldItalic r:id="rId31"/>
    </p:embeddedFont>
    <p:embeddedFont>
      <p:font typeface="Commissioner"/>
      <p:regular r:id="rId32"/>
    </p:embeddedFont>
    <p:embeddedFont>
      <p:font typeface="Golos Text" panose="020B0503020202020204"/>
      <p:regular r:id="rId33"/>
    </p:embeddedFont>
    <p:embeddedFont>
      <p:font typeface="Golos Text SemiBold"/>
      <p:regular r:id="rId34"/>
    </p:embeddedFont>
    <p:embeddedFont>
      <p:font typeface="Times New Roman Bold" panose="0202080307050502030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6B7441-435C-4A81-B86D-8E43B5057C74}" v="26" dt="2024-10-16T08:28:58.823"/>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103" d="100"/>
          <a:sy n="103" d="100"/>
        </p:scale>
        <p:origin x="902"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747bfd1ede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747bfd1ede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31ff7c0f5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31ff7c0f5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s://flaticon.com/"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freepik.com/"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332200"/>
            <a:ext cx="5004900" cy="1902000"/>
          </a:xfrm>
          <a:prstGeom prst="rect">
            <a:avLst/>
          </a:prstGeom>
        </p:spPr>
        <p:txBody>
          <a:bodyPr spcFirstLastPara="1" wrap="square" lIns="91425" tIns="91425" rIns="91425" bIns="91425" anchor="t" anchorCtr="0">
            <a:noAutofit/>
          </a:bodyPr>
          <a:lstStyle>
            <a:lvl1pPr lvl="0" algn="l">
              <a:spcBef>
                <a:spcPts val="0"/>
              </a:spcBef>
              <a:spcAft>
                <a:spcPts val="0"/>
              </a:spcAft>
              <a:buSzPts val="4700"/>
              <a:buNone/>
              <a:defRPr sz="36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a:endParaRPr/>
          </a:p>
        </p:txBody>
      </p:sp>
      <p:sp>
        <p:nvSpPr>
          <p:cNvPr id="10" name="Google Shape;10;p2"/>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11" name="Google Shape;11;p2"/>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375" y="539500"/>
            <a:ext cx="9199350" cy="4604000"/>
            <a:chOff x="-55375" y="539500"/>
            <a:chExt cx="9199350" cy="4604000"/>
          </a:xfrm>
        </p:grpSpPr>
        <p:cxnSp>
          <p:nvCxnSpPr>
            <p:cNvPr id="13" name="Google Shape;13;p2"/>
            <p:cNvCxnSpPr/>
            <p:nvPr/>
          </p:nvCxnSpPr>
          <p:spPr>
            <a:xfrm>
              <a:off x="-55375" y="460857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4751675" y="539500"/>
              <a:ext cx="43923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8"/>
        <p:cNvGrpSpPr/>
        <p:nvPr/>
      </p:nvGrpSpPr>
      <p:grpSpPr>
        <a:xfrm>
          <a:off x="0" y="0"/>
          <a:ext cx="0" cy="0"/>
          <a:chOff x="0" y="0"/>
          <a:chExt cx="0" cy="0"/>
        </a:xfrm>
      </p:grpSpPr>
      <p:sp>
        <p:nvSpPr>
          <p:cNvPr id="69" name="Google Shape;69;p11"/>
          <p:cNvSpPr txBox="1">
            <a:spLocks noGrp="1"/>
          </p:cNvSpPr>
          <p:nvPr>
            <p:ph type="title" hasCustomPrompt="1"/>
          </p:nvPr>
        </p:nvSpPr>
        <p:spPr>
          <a:xfrm>
            <a:off x="1604400" y="1600075"/>
            <a:ext cx="5935200" cy="13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3000"/>
              <a:buNone/>
              <a:defRPr sz="74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70" name="Google Shape;70;p11"/>
          <p:cNvSpPr txBox="1">
            <a:spLocks noGrp="1"/>
          </p:cNvSpPr>
          <p:nvPr>
            <p:ph type="subTitle" idx="1"/>
          </p:nvPr>
        </p:nvSpPr>
        <p:spPr>
          <a:xfrm>
            <a:off x="1604400" y="2923675"/>
            <a:ext cx="5935200" cy="423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sp>
        <p:nvSpPr>
          <p:cNvPr id="71" name="Google Shape;71;p11"/>
          <p:cNvSpPr/>
          <p:nvPr/>
        </p:nvSpPr>
        <p:spPr>
          <a:xfrm rot="10800000">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11"/>
          <p:cNvGrpSpPr/>
          <p:nvPr/>
        </p:nvGrpSpPr>
        <p:grpSpPr>
          <a:xfrm rot="10800000">
            <a:off x="-55325" y="0"/>
            <a:ext cx="9199325" cy="4604000"/>
            <a:chOff x="-55375" y="539500"/>
            <a:chExt cx="9199325" cy="4604000"/>
          </a:xfrm>
        </p:grpSpPr>
        <p:cxnSp>
          <p:nvCxnSpPr>
            <p:cNvPr id="73" name="Google Shape;73;p11"/>
            <p:cNvCxnSpPr/>
            <p:nvPr/>
          </p:nvCxnSpPr>
          <p:spPr>
            <a:xfrm>
              <a:off x="-55375" y="4608575"/>
              <a:ext cx="4563600" cy="0"/>
            </a:xfrm>
            <a:prstGeom prst="straightConnector1">
              <a:avLst/>
            </a:prstGeom>
            <a:noFill/>
            <a:ln w="9525" cap="flat" cmpd="sng">
              <a:solidFill>
                <a:schemeClr val="dk1"/>
              </a:solidFill>
              <a:prstDash val="solid"/>
              <a:round/>
              <a:headEnd type="none" w="med" len="med"/>
              <a:tailEnd type="none" w="med" len="med"/>
            </a:ln>
          </p:spPr>
        </p:cxnSp>
        <p:cxnSp>
          <p:nvCxnSpPr>
            <p:cNvPr id="74" name="Google Shape;74;p11"/>
            <p:cNvCxnSpPr/>
            <p:nvPr/>
          </p:nvCxnSpPr>
          <p:spPr>
            <a:xfrm>
              <a:off x="2576350" y="539500"/>
              <a:ext cx="6567600" cy="0"/>
            </a:xfrm>
            <a:prstGeom prst="straightConnector1">
              <a:avLst/>
            </a:prstGeom>
            <a:noFill/>
            <a:ln w="9525" cap="flat" cmpd="sng">
              <a:solidFill>
                <a:schemeClr val="dk1"/>
              </a:solidFill>
              <a:prstDash val="solid"/>
              <a:round/>
              <a:headEnd type="none" w="med" len="med"/>
              <a:tailEnd type="none" w="med" len="med"/>
            </a:ln>
          </p:spPr>
        </p:cxnSp>
        <p:cxnSp>
          <p:nvCxnSpPr>
            <p:cNvPr id="75" name="Google Shape;75;p11"/>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79" name="Google Shape;79;p1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1" name="Google Shape;81;p13"/>
          <p:cNvSpPr txBox="1">
            <a:spLocks noGrp="1"/>
          </p:cNvSpPr>
          <p:nvPr>
            <p:ph type="title" idx="3" hasCustomPrompt="1"/>
          </p:nvPr>
        </p:nvSpPr>
        <p:spPr>
          <a:xfrm>
            <a:off x="99360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2" name="Google Shape;82;p1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4" name="Google Shape;84;p13"/>
          <p:cNvSpPr txBox="1">
            <a:spLocks noGrp="1"/>
          </p:cNvSpPr>
          <p:nvPr>
            <p:ph type="title" idx="6" hasCustomPrompt="1"/>
          </p:nvPr>
        </p:nvSpPr>
        <p:spPr>
          <a:xfrm>
            <a:off x="99360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5" name="Google Shape;85;p1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6" name="Google Shape;86;p1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7" name="Google Shape;87;p13"/>
          <p:cNvSpPr txBox="1">
            <a:spLocks noGrp="1"/>
          </p:cNvSpPr>
          <p:nvPr>
            <p:ph type="title" idx="9" hasCustomPrompt="1"/>
          </p:nvPr>
        </p:nvSpPr>
        <p:spPr>
          <a:xfrm>
            <a:off x="503378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8" name="Google Shape;88;p1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9" name="Google Shape;89;p1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90" name="Google Shape;90;p13"/>
          <p:cNvSpPr txBox="1">
            <a:spLocks noGrp="1"/>
          </p:cNvSpPr>
          <p:nvPr>
            <p:ph type="title" idx="15" hasCustomPrompt="1"/>
          </p:nvPr>
        </p:nvSpPr>
        <p:spPr>
          <a:xfrm>
            <a:off x="503378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cxnSp>
        <p:nvCxnSpPr>
          <p:cNvPr id="91" name="Google Shape;91;p1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500"/>
              <a:buNone/>
              <a:defRPr sz="3100"/>
            </a:lvl1pPr>
            <a:lvl2pPr lvl="1" algn="ctr" rtl="0">
              <a:lnSpc>
                <a:spcPct val="115000"/>
              </a:lnSpc>
              <a:spcBef>
                <a:spcPts val="0"/>
              </a:spcBef>
              <a:spcAft>
                <a:spcPts val="0"/>
              </a:spcAft>
              <a:buSzPts val="3500"/>
              <a:buNone/>
              <a:defRPr sz="3500"/>
            </a:lvl2pPr>
            <a:lvl3pPr lvl="2" algn="ctr" rtl="0">
              <a:lnSpc>
                <a:spcPct val="115000"/>
              </a:lnSpc>
              <a:spcBef>
                <a:spcPts val="0"/>
              </a:spcBef>
              <a:spcAft>
                <a:spcPts val="0"/>
              </a:spcAft>
              <a:buSzPts val="3500"/>
              <a:buNone/>
              <a:defRPr sz="3500"/>
            </a:lvl3pPr>
            <a:lvl4pPr lvl="3" algn="ctr" rtl="0">
              <a:lnSpc>
                <a:spcPct val="115000"/>
              </a:lnSpc>
              <a:spcBef>
                <a:spcPts val="0"/>
              </a:spcBef>
              <a:spcAft>
                <a:spcPts val="0"/>
              </a:spcAft>
              <a:buSzPts val="3500"/>
              <a:buNone/>
              <a:defRPr sz="3500"/>
            </a:lvl4pPr>
            <a:lvl5pPr lvl="4" algn="ctr" rtl="0">
              <a:lnSpc>
                <a:spcPct val="115000"/>
              </a:lnSpc>
              <a:spcBef>
                <a:spcPts val="0"/>
              </a:spcBef>
              <a:spcAft>
                <a:spcPts val="0"/>
              </a:spcAft>
              <a:buSzPts val="3500"/>
              <a:buNone/>
              <a:defRPr sz="3500"/>
            </a:lvl5pPr>
            <a:lvl6pPr lvl="5" algn="ctr" rtl="0">
              <a:lnSpc>
                <a:spcPct val="115000"/>
              </a:lnSpc>
              <a:spcBef>
                <a:spcPts val="0"/>
              </a:spcBef>
              <a:spcAft>
                <a:spcPts val="0"/>
              </a:spcAft>
              <a:buSzPts val="3500"/>
              <a:buNone/>
              <a:defRPr sz="3500"/>
            </a:lvl6pPr>
            <a:lvl7pPr lvl="6" algn="ctr" rtl="0">
              <a:lnSpc>
                <a:spcPct val="115000"/>
              </a:lnSpc>
              <a:spcBef>
                <a:spcPts val="0"/>
              </a:spcBef>
              <a:spcAft>
                <a:spcPts val="0"/>
              </a:spcAft>
              <a:buSzPts val="3500"/>
              <a:buNone/>
              <a:defRPr sz="3500"/>
            </a:lvl7pPr>
            <a:lvl8pPr lvl="7" algn="ctr" rtl="0">
              <a:lnSpc>
                <a:spcPct val="115000"/>
              </a:lnSpc>
              <a:spcBef>
                <a:spcPts val="0"/>
              </a:spcBef>
              <a:spcAft>
                <a:spcPts val="0"/>
              </a:spcAft>
              <a:buSzPts val="3500"/>
              <a:buNone/>
              <a:defRPr sz="3500"/>
            </a:lvl8pPr>
            <a:lvl9pPr lvl="8" algn="ctr" rtl="0">
              <a:lnSpc>
                <a:spcPct val="115000"/>
              </a:lnSpc>
              <a:spcBef>
                <a:spcPts val="0"/>
              </a:spcBef>
              <a:spcAft>
                <a:spcPts val="0"/>
              </a:spcAft>
              <a:buSzPts val="3500"/>
              <a:buNone/>
              <a:defRPr sz="3500"/>
            </a:lvl9pPr>
          </a:lstStyle>
          <a:p>
            <a:endParaRPr/>
          </a:p>
        </p:txBody>
      </p:sp>
      <p:cxnSp>
        <p:nvCxnSpPr>
          <p:cNvPr id="95" name="Google Shape;95;p14"/>
          <p:cNvCxnSpPr/>
          <p:nvPr/>
        </p:nvCxnSpPr>
        <p:spPr>
          <a:xfrm rot="10800000">
            <a:off x="75" y="4876025"/>
            <a:ext cx="8257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flipH="1">
            <a:off x="4426725" y="2036300"/>
            <a:ext cx="3205200" cy="1477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500"/>
              <a:buNone/>
              <a:defRPr sz="4200"/>
            </a:lvl1pPr>
            <a:lvl2pPr lvl="1" algn="r" rtl="0">
              <a:spcBef>
                <a:spcPts val="0"/>
              </a:spcBef>
              <a:spcAft>
                <a:spcPts val="0"/>
              </a:spcAft>
              <a:buSzPts val="4500"/>
              <a:buNone/>
              <a:defRPr sz="4500"/>
            </a:lvl2pPr>
            <a:lvl3pPr lvl="2" algn="r" rtl="0">
              <a:spcBef>
                <a:spcPts val="0"/>
              </a:spcBef>
              <a:spcAft>
                <a:spcPts val="0"/>
              </a:spcAft>
              <a:buSzPts val="4500"/>
              <a:buNone/>
              <a:defRPr sz="4500"/>
            </a:lvl3pPr>
            <a:lvl4pPr lvl="3" algn="r" rtl="0">
              <a:spcBef>
                <a:spcPts val="0"/>
              </a:spcBef>
              <a:spcAft>
                <a:spcPts val="0"/>
              </a:spcAft>
              <a:buSzPts val="4500"/>
              <a:buNone/>
              <a:defRPr sz="4500"/>
            </a:lvl4pPr>
            <a:lvl5pPr lvl="4" algn="r" rtl="0">
              <a:spcBef>
                <a:spcPts val="0"/>
              </a:spcBef>
              <a:spcAft>
                <a:spcPts val="0"/>
              </a:spcAft>
              <a:buSzPts val="4500"/>
              <a:buNone/>
              <a:defRPr sz="4500"/>
            </a:lvl5pPr>
            <a:lvl6pPr lvl="5" algn="r" rtl="0">
              <a:spcBef>
                <a:spcPts val="0"/>
              </a:spcBef>
              <a:spcAft>
                <a:spcPts val="0"/>
              </a:spcAft>
              <a:buSzPts val="4500"/>
              <a:buNone/>
              <a:defRPr sz="4500"/>
            </a:lvl6pPr>
            <a:lvl7pPr lvl="6" algn="r" rtl="0">
              <a:spcBef>
                <a:spcPts val="0"/>
              </a:spcBef>
              <a:spcAft>
                <a:spcPts val="0"/>
              </a:spcAft>
              <a:buSzPts val="4500"/>
              <a:buNone/>
              <a:defRPr sz="4500"/>
            </a:lvl7pPr>
            <a:lvl8pPr lvl="7" algn="r" rtl="0">
              <a:spcBef>
                <a:spcPts val="0"/>
              </a:spcBef>
              <a:spcAft>
                <a:spcPts val="0"/>
              </a:spcAft>
              <a:buSzPts val="4500"/>
              <a:buNone/>
              <a:defRPr sz="4500"/>
            </a:lvl8pPr>
            <a:lvl9pPr lvl="8" algn="r" rtl="0">
              <a:spcBef>
                <a:spcPts val="0"/>
              </a:spcBef>
              <a:spcAft>
                <a:spcPts val="0"/>
              </a:spcAft>
              <a:buSzPts val="4500"/>
              <a:buNone/>
              <a:defRPr sz="4500"/>
            </a:lvl9pPr>
          </a:lstStyle>
          <a:p>
            <a:endParaRPr/>
          </a:p>
        </p:txBody>
      </p:sp>
      <p:sp>
        <p:nvSpPr>
          <p:cNvPr id="98" name="Google Shape;98;p15"/>
          <p:cNvSpPr txBox="1">
            <a:spLocks noGrp="1"/>
          </p:cNvSpPr>
          <p:nvPr>
            <p:ph type="title" idx="2" hasCustomPrompt="1"/>
          </p:nvPr>
        </p:nvSpPr>
        <p:spPr>
          <a:xfrm flipH="1">
            <a:off x="6555825" y="1012500"/>
            <a:ext cx="1076100" cy="87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99" name="Google Shape;99;p15"/>
          <p:cNvSpPr txBox="1">
            <a:spLocks noGrp="1"/>
          </p:cNvSpPr>
          <p:nvPr>
            <p:ph type="subTitle" idx="1"/>
          </p:nvPr>
        </p:nvSpPr>
        <p:spPr>
          <a:xfrm flipH="1">
            <a:off x="4426725" y="3573275"/>
            <a:ext cx="3205200" cy="6975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100" name="Google Shape;100;p15"/>
          <p:cNvSpPr/>
          <p:nvPr/>
        </p:nvSpPr>
        <p:spPr>
          <a:xfrm flipH="1">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5"/>
          <p:cNvCxnSpPr/>
          <p:nvPr/>
        </p:nvCxnSpPr>
        <p:spPr>
          <a:xfrm rot="10800000">
            <a:off x="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CUSTOM_2">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04" name="Google Shape;104;p16"/>
          <p:cNvSpPr txBox="1">
            <a:spLocks noGrp="1"/>
          </p:cNvSpPr>
          <p:nvPr>
            <p:ph type="subTitle" idx="1"/>
          </p:nvPr>
        </p:nvSpPr>
        <p:spPr>
          <a:xfrm>
            <a:off x="71322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6"/>
          <p:cNvSpPr txBox="1">
            <a:spLocks noGrp="1"/>
          </p:cNvSpPr>
          <p:nvPr>
            <p:ph type="title" idx="2" hasCustomPrompt="1"/>
          </p:nvPr>
        </p:nvSpPr>
        <p:spPr>
          <a:xfrm>
            <a:off x="71322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6"/>
          <p:cNvSpPr txBox="1">
            <a:spLocks noGrp="1"/>
          </p:cNvSpPr>
          <p:nvPr>
            <p:ph type="subTitle" idx="3"/>
          </p:nvPr>
        </p:nvSpPr>
        <p:spPr>
          <a:xfrm>
            <a:off x="71322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07" name="Google Shape;107;p16"/>
          <p:cNvSpPr txBox="1">
            <a:spLocks noGrp="1"/>
          </p:cNvSpPr>
          <p:nvPr>
            <p:ph type="subTitle" idx="4"/>
          </p:nvPr>
        </p:nvSpPr>
        <p:spPr>
          <a:xfrm>
            <a:off x="603047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8" name="Google Shape;108;p16"/>
          <p:cNvSpPr txBox="1">
            <a:spLocks noGrp="1"/>
          </p:cNvSpPr>
          <p:nvPr>
            <p:ph type="title" idx="5" hasCustomPrompt="1"/>
          </p:nvPr>
        </p:nvSpPr>
        <p:spPr>
          <a:xfrm>
            <a:off x="603047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9" name="Google Shape;109;p16"/>
          <p:cNvSpPr txBox="1">
            <a:spLocks noGrp="1"/>
          </p:cNvSpPr>
          <p:nvPr>
            <p:ph type="subTitle" idx="6"/>
          </p:nvPr>
        </p:nvSpPr>
        <p:spPr>
          <a:xfrm>
            <a:off x="603047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10" name="Google Shape;110;p16"/>
          <p:cNvSpPr txBox="1">
            <a:spLocks noGrp="1"/>
          </p:cNvSpPr>
          <p:nvPr>
            <p:ph type="subTitle" idx="7"/>
          </p:nvPr>
        </p:nvSpPr>
        <p:spPr>
          <a:xfrm>
            <a:off x="3371850"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1" name="Google Shape;111;p16"/>
          <p:cNvSpPr txBox="1">
            <a:spLocks noGrp="1"/>
          </p:cNvSpPr>
          <p:nvPr>
            <p:ph type="title" idx="8" hasCustomPrompt="1"/>
          </p:nvPr>
        </p:nvSpPr>
        <p:spPr>
          <a:xfrm>
            <a:off x="3371850"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2" name="Google Shape;112;p16"/>
          <p:cNvSpPr txBox="1">
            <a:spLocks noGrp="1"/>
          </p:cNvSpPr>
          <p:nvPr>
            <p:ph type="subTitle" idx="9"/>
          </p:nvPr>
        </p:nvSpPr>
        <p:spPr>
          <a:xfrm>
            <a:off x="3371850"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cxnSp>
        <p:nvCxnSpPr>
          <p:cNvPr id="113" name="Google Shape;113;p16"/>
          <p:cNvCxnSpPr/>
          <p:nvPr/>
        </p:nvCxnSpPr>
        <p:spPr>
          <a:xfrm rot="10800000">
            <a:off x="5035800" y="4797575"/>
            <a:ext cx="4108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1">
  <p:cSld name="CUSTOM_2_1_2">
    <p:spTree>
      <p:nvGrpSpPr>
        <p:cNvPr id="1" name="Shape 114"/>
        <p:cNvGrpSpPr/>
        <p:nvPr/>
      </p:nvGrpSpPr>
      <p:grpSpPr>
        <a:xfrm>
          <a:off x="0" y="0"/>
          <a:ext cx="0" cy="0"/>
          <a:chOff x="0" y="0"/>
          <a:chExt cx="0" cy="0"/>
        </a:xfrm>
      </p:grpSpPr>
      <p:sp>
        <p:nvSpPr>
          <p:cNvPr id="115" name="Google Shape;115;p17"/>
          <p:cNvSpPr txBox="1">
            <a:spLocks noGrp="1"/>
          </p:cNvSpPr>
          <p:nvPr>
            <p:ph type="subTitle" idx="1"/>
          </p:nvPr>
        </p:nvSpPr>
        <p:spPr>
          <a:xfrm>
            <a:off x="2370900" y="127812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6" name="Google Shape;116;p17"/>
          <p:cNvSpPr txBox="1">
            <a:spLocks noGrp="1"/>
          </p:cNvSpPr>
          <p:nvPr>
            <p:ph type="title" hasCustomPrompt="1"/>
          </p:nvPr>
        </p:nvSpPr>
        <p:spPr>
          <a:xfrm>
            <a:off x="2370900" y="57282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7" name="Google Shape;117;p17"/>
          <p:cNvSpPr txBox="1">
            <a:spLocks noGrp="1"/>
          </p:cNvSpPr>
          <p:nvPr>
            <p:ph type="subTitle" idx="2"/>
          </p:nvPr>
        </p:nvSpPr>
        <p:spPr>
          <a:xfrm>
            <a:off x="2370900" y="408787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8" name="Google Shape;118;p17"/>
          <p:cNvSpPr txBox="1">
            <a:spLocks noGrp="1"/>
          </p:cNvSpPr>
          <p:nvPr>
            <p:ph type="title" idx="3" hasCustomPrompt="1"/>
          </p:nvPr>
        </p:nvSpPr>
        <p:spPr>
          <a:xfrm>
            <a:off x="2370900" y="338257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9" name="Google Shape;119;p17"/>
          <p:cNvSpPr txBox="1">
            <a:spLocks noGrp="1"/>
          </p:cNvSpPr>
          <p:nvPr>
            <p:ph type="subTitle" idx="4"/>
          </p:nvPr>
        </p:nvSpPr>
        <p:spPr>
          <a:xfrm>
            <a:off x="2370900" y="2683000"/>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0" name="Google Shape;120;p17"/>
          <p:cNvSpPr txBox="1">
            <a:spLocks noGrp="1"/>
          </p:cNvSpPr>
          <p:nvPr>
            <p:ph type="title" idx="5" hasCustomPrompt="1"/>
          </p:nvPr>
        </p:nvSpPr>
        <p:spPr>
          <a:xfrm>
            <a:off x="2370900" y="1977700"/>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grpSp>
        <p:nvGrpSpPr>
          <p:cNvPr id="121" name="Google Shape;121;p17"/>
          <p:cNvGrpSpPr/>
          <p:nvPr/>
        </p:nvGrpSpPr>
        <p:grpSpPr>
          <a:xfrm>
            <a:off x="711250" y="-125"/>
            <a:ext cx="7719525" cy="5143625"/>
            <a:chOff x="711250" y="-125"/>
            <a:chExt cx="7719525" cy="5143625"/>
          </a:xfrm>
        </p:grpSpPr>
        <p:cxnSp>
          <p:nvCxnSpPr>
            <p:cNvPr id="122" name="Google Shape;122;p17"/>
            <p:cNvCxnSpPr/>
            <p:nvPr/>
          </p:nvCxnSpPr>
          <p:spPr>
            <a:xfrm rot="10800000">
              <a:off x="711250" y="2191500"/>
              <a:ext cx="0" cy="2952000"/>
            </a:xfrm>
            <a:prstGeom prst="straightConnector1">
              <a:avLst/>
            </a:prstGeom>
            <a:noFill/>
            <a:ln w="9525" cap="flat" cmpd="sng">
              <a:solidFill>
                <a:schemeClr val="dk1"/>
              </a:solidFill>
              <a:prstDash val="solid"/>
              <a:round/>
              <a:headEnd type="none" w="med" len="med"/>
              <a:tailEnd type="none" w="med" len="med"/>
            </a:ln>
          </p:spPr>
        </p:cxnSp>
        <p:cxnSp>
          <p:nvCxnSpPr>
            <p:cNvPr id="123" name="Google Shape;123;p17"/>
            <p:cNvCxnSpPr/>
            <p:nvPr/>
          </p:nvCxnSpPr>
          <p:spPr>
            <a:xfrm rot="10800000">
              <a:off x="8430775" y="-125"/>
              <a:ext cx="0" cy="2191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CUSTOM_2_1_1">
    <p:spTree>
      <p:nvGrpSpPr>
        <p:cNvPr id="1" name="Shape 124"/>
        <p:cNvGrpSpPr/>
        <p:nvPr/>
      </p:nvGrpSpPr>
      <p:grpSpPr>
        <a:xfrm>
          <a:off x="0" y="0"/>
          <a:ext cx="0" cy="0"/>
          <a:chOff x="0" y="0"/>
          <a:chExt cx="0" cy="0"/>
        </a:xfrm>
      </p:grpSpPr>
      <p:sp>
        <p:nvSpPr>
          <p:cNvPr id="125" name="Google Shape;125;p1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26" name="Google Shape;126;p18"/>
          <p:cNvGrpSpPr/>
          <p:nvPr/>
        </p:nvGrpSpPr>
        <p:grpSpPr>
          <a:xfrm flipH="1">
            <a:off x="0" y="4876025"/>
            <a:ext cx="9144000" cy="267600"/>
            <a:chOff x="0" y="4876025"/>
            <a:chExt cx="9144000" cy="267600"/>
          </a:xfrm>
        </p:grpSpPr>
        <p:sp>
          <p:nvSpPr>
            <p:cNvPr id="127" name="Google Shape;127;p1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 name="Google Shape;128;p1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CUSTOM_2_1_1_2">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cxnSp>
        <p:nvCxnSpPr>
          <p:cNvPr id="131" name="Google Shape;131;p19"/>
          <p:cNvCxnSpPr/>
          <p:nvPr/>
        </p:nvCxnSpPr>
        <p:spPr>
          <a:xfrm>
            <a:off x="0" y="262400"/>
            <a:ext cx="2286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2_1_1_1">
    <p:spTree>
      <p:nvGrpSpPr>
        <p:cNvPr id="1" name="Shape 132"/>
        <p:cNvGrpSpPr/>
        <p:nvPr/>
      </p:nvGrpSpPr>
      <p:grpSpPr>
        <a:xfrm>
          <a:off x="0" y="0"/>
          <a:ext cx="0" cy="0"/>
          <a:chOff x="0" y="0"/>
          <a:chExt cx="0" cy="0"/>
        </a:xfrm>
      </p:grpSpPr>
      <p:grpSp>
        <p:nvGrpSpPr>
          <p:cNvPr id="133" name="Google Shape;133;p20"/>
          <p:cNvGrpSpPr/>
          <p:nvPr/>
        </p:nvGrpSpPr>
        <p:grpSpPr>
          <a:xfrm>
            <a:off x="0" y="0"/>
            <a:ext cx="9144075" cy="5143500"/>
            <a:chOff x="0" y="0"/>
            <a:chExt cx="9144075" cy="5143500"/>
          </a:xfrm>
        </p:grpSpPr>
        <p:sp>
          <p:nvSpPr>
            <p:cNvPr id="134" name="Google Shape;134;p20"/>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20"/>
          <p:cNvSpPr txBox="1">
            <a:spLocks noGrp="1"/>
          </p:cNvSpPr>
          <p:nvPr>
            <p:ph type="title"/>
          </p:nvPr>
        </p:nvSpPr>
        <p:spPr>
          <a:xfrm>
            <a:off x="4035075" y="1441250"/>
            <a:ext cx="3428100" cy="11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9200"/>
              <a:buNone/>
              <a:defRPr sz="6500"/>
            </a:lvl1pPr>
            <a:lvl2pPr lvl="1" rtl="0">
              <a:spcBef>
                <a:spcPts val="0"/>
              </a:spcBef>
              <a:spcAft>
                <a:spcPts val="0"/>
              </a:spcAft>
              <a:buSzPts val="9200"/>
              <a:buNone/>
              <a:defRPr sz="9200"/>
            </a:lvl2pPr>
            <a:lvl3pPr lvl="2" rtl="0">
              <a:spcBef>
                <a:spcPts val="0"/>
              </a:spcBef>
              <a:spcAft>
                <a:spcPts val="0"/>
              </a:spcAft>
              <a:buSzPts val="9200"/>
              <a:buNone/>
              <a:defRPr sz="9200"/>
            </a:lvl3pPr>
            <a:lvl4pPr lvl="3" rtl="0">
              <a:spcBef>
                <a:spcPts val="0"/>
              </a:spcBef>
              <a:spcAft>
                <a:spcPts val="0"/>
              </a:spcAft>
              <a:buSzPts val="9200"/>
              <a:buNone/>
              <a:defRPr sz="9200"/>
            </a:lvl4pPr>
            <a:lvl5pPr lvl="4" rtl="0">
              <a:spcBef>
                <a:spcPts val="0"/>
              </a:spcBef>
              <a:spcAft>
                <a:spcPts val="0"/>
              </a:spcAft>
              <a:buSzPts val="9200"/>
              <a:buNone/>
              <a:defRPr sz="9200"/>
            </a:lvl5pPr>
            <a:lvl6pPr lvl="5" rtl="0">
              <a:spcBef>
                <a:spcPts val="0"/>
              </a:spcBef>
              <a:spcAft>
                <a:spcPts val="0"/>
              </a:spcAft>
              <a:buSzPts val="9200"/>
              <a:buNone/>
              <a:defRPr sz="9200"/>
            </a:lvl6pPr>
            <a:lvl7pPr lvl="6" rtl="0">
              <a:spcBef>
                <a:spcPts val="0"/>
              </a:spcBef>
              <a:spcAft>
                <a:spcPts val="0"/>
              </a:spcAft>
              <a:buSzPts val="9200"/>
              <a:buNone/>
              <a:defRPr sz="9200"/>
            </a:lvl7pPr>
            <a:lvl8pPr lvl="7" rtl="0">
              <a:spcBef>
                <a:spcPts val="0"/>
              </a:spcBef>
              <a:spcAft>
                <a:spcPts val="0"/>
              </a:spcAft>
              <a:buSzPts val="9200"/>
              <a:buNone/>
              <a:defRPr sz="9200"/>
            </a:lvl8pPr>
            <a:lvl9pPr lvl="8" rtl="0">
              <a:spcBef>
                <a:spcPts val="0"/>
              </a:spcBef>
              <a:spcAft>
                <a:spcPts val="0"/>
              </a:spcAft>
              <a:buSzPts val="9200"/>
              <a:buNone/>
              <a:defRPr sz="9200"/>
            </a:lvl9pPr>
          </a:lstStyle>
          <a:p>
            <a:endParaRPr/>
          </a:p>
        </p:txBody>
      </p:sp>
      <p:sp>
        <p:nvSpPr>
          <p:cNvPr id="137" name="Google Shape;137;p20"/>
          <p:cNvSpPr txBox="1">
            <a:spLocks noGrp="1"/>
          </p:cNvSpPr>
          <p:nvPr>
            <p:ph type="subTitle" idx="1"/>
          </p:nvPr>
        </p:nvSpPr>
        <p:spPr>
          <a:xfrm>
            <a:off x="4035075" y="2568000"/>
            <a:ext cx="3428100" cy="972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grpSp>
        <p:nvGrpSpPr>
          <p:cNvPr id="138" name="Google Shape;138;p20"/>
          <p:cNvGrpSpPr/>
          <p:nvPr/>
        </p:nvGrpSpPr>
        <p:grpSpPr>
          <a:xfrm>
            <a:off x="150" y="539500"/>
            <a:ext cx="8430625" cy="4604000"/>
            <a:chOff x="150" y="539500"/>
            <a:chExt cx="8430625" cy="4604000"/>
          </a:xfrm>
        </p:grpSpPr>
        <p:cxnSp>
          <p:nvCxnSpPr>
            <p:cNvPr id="139" name="Google Shape;139;p20"/>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40" name="Google Shape;140;p20"/>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11">
    <p:spTree>
      <p:nvGrpSpPr>
        <p:cNvPr id="1" name="Shape 141"/>
        <p:cNvGrpSpPr/>
        <p:nvPr/>
      </p:nvGrpSpPr>
      <p:grpSpPr>
        <a:xfrm>
          <a:off x="0" y="0"/>
          <a:ext cx="0" cy="0"/>
          <a:chOff x="0" y="0"/>
          <a:chExt cx="0" cy="0"/>
        </a:xfrm>
      </p:grpSpPr>
      <p:sp>
        <p:nvSpPr>
          <p:cNvPr id="142" name="Google Shape;142;p21"/>
          <p:cNvSpPr txBox="1">
            <a:spLocks noGrp="1"/>
          </p:cNvSpPr>
          <p:nvPr>
            <p:ph type="body" idx="1"/>
          </p:nvPr>
        </p:nvSpPr>
        <p:spPr>
          <a:xfrm>
            <a:off x="1691100" y="1759300"/>
            <a:ext cx="5761800" cy="2092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Red Hat Display"/>
              <a:buChar char="■"/>
              <a:defRPr/>
            </a:lvl1pPr>
            <a:lvl2pPr marL="914400" lvl="1" indent="-317500" rtl="0">
              <a:spcBef>
                <a:spcPts val="1600"/>
              </a:spcBef>
              <a:spcAft>
                <a:spcPts val="0"/>
              </a:spcAft>
              <a:buClr>
                <a:srgbClr val="FFFFFF"/>
              </a:buClr>
              <a:buSzPts val="1400"/>
              <a:buFont typeface="Red Hat Display"/>
              <a:buChar char="○"/>
              <a:defRPr/>
            </a:lvl2pPr>
            <a:lvl3pPr marL="1371600" lvl="2" indent="-317500" rtl="0">
              <a:spcBef>
                <a:spcPts val="1600"/>
              </a:spcBef>
              <a:spcAft>
                <a:spcPts val="0"/>
              </a:spcAft>
              <a:buClr>
                <a:srgbClr val="FFFFFF"/>
              </a:buClr>
              <a:buSzPts val="1400"/>
              <a:buFont typeface="Red Hat Display"/>
              <a:buChar char="■"/>
              <a:defRPr/>
            </a:lvl3pPr>
            <a:lvl4pPr marL="1828800" lvl="3" indent="-317500" rtl="0">
              <a:spcBef>
                <a:spcPts val="1600"/>
              </a:spcBef>
              <a:spcAft>
                <a:spcPts val="0"/>
              </a:spcAft>
              <a:buClr>
                <a:srgbClr val="FFFFFF"/>
              </a:buClr>
              <a:buSzPts val="1400"/>
              <a:buFont typeface="Red Hat Display"/>
              <a:buChar char="●"/>
              <a:defRPr/>
            </a:lvl4pPr>
            <a:lvl5pPr marL="2286000" lvl="4" indent="-317500" rtl="0">
              <a:spcBef>
                <a:spcPts val="1600"/>
              </a:spcBef>
              <a:spcAft>
                <a:spcPts val="0"/>
              </a:spcAft>
              <a:buClr>
                <a:srgbClr val="FFFFFF"/>
              </a:buClr>
              <a:buSzPts val="1400"/>
              <a:buFont typeface="Red Hat Display"/>
              <a:buChar char="○"/>
              <a:defRPr/>
            </a:lvl5pPr>
            <a:lvl6pPr marL="2743200" lvl="5" indent="-317500" rtl="0">
              <a:spcBef>
                <a:spcPts val="1600"/>
              </a:spcBef>
              <a:spcAft>
                <a:spcPts val="0"/>
              </a:spcAft>
              <a:buClr>
                <a:srgbClr val="FFFFFF"/>
              </a:buClr>
              <a:buSzPts val="1400"/>
              <a:buFont typeface="Red Hat Display"/>
              <a:buChar char="■"/>
              <a:defRPr/>
            </a:lvl6pPr>
            <a:lvl7pPr marL="3200400" lvl="6" indent="-317500" rtl="0">
              <a:spcBef>
                <a:spcPts val="1600"/>
              </a:spcBef>
              <a:spcAft>
                <a:spcPts val="0"/>
              </a:spcAft>
              <a:buClr>
                <a:srgbClr val="FFFFFF"/>
              </a:buClr>
              <a:buSzPts val="1400"/>
              <a:buFont typeface="Red Hat Display"/>
              <a:buChar char="●"/>
              <a:defRPr/>
            </a:lvl7pPr>
            <a:lvl8pPr marL="3657600" lvl="7" indent="-317500" rtl="0">
              <a:spcBef>
                <a:spcPts val="1600"/>
              </a:spcBef>
              <a:spcAft>
                <a:spcPts val="0"/>
              </a:spcAft>
              <a:buClr>
                <a:srgbClr val="FFFFFF"/>
              </a:buClr>
              <a:buSzPts val="1400"/>
              <a:buFont typeface="Red Hat Display"/>
              <a:buChar char="○"/>
              <a:defRPr/>
            </a:lvl8pPr>
            <a:lvl9pPr marL="4114800" lvl="8" indent="-317500" rtl="0">
              <a:spcBef>
                <a:spcPts val="1600"/>
              </a:spcBef>
              <a:spcAft>
                <a:spcPts val="1600"/>
              </a:spcAft>
              <a:buClr>
                <a:srgbClr val="FFFFFF"/>
              </a:buClr>
              <a:buSzPts val="1400"/>
              <a:buFont typeface="Red Hat Display"/>
              <a:buChar char="■"/>
              <a:defRPr/>
            </a:lvl9pPr>
          </a:lstStyle>
          <a:p>
            <a:endParaRPr/>
          </a:p>
        </p:txBody>
      </p:sp>
      <p:sp>
        <p:nvSpPr>
          <p:cNvPr id="143" name="Google Shape;143;p2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44" name="Google Shape;144;p21"/>
          <p:cNvSpPr/>
          <p:nvPr/>
        </p:nvSpPr>
        <p:spPr>
          <a:xfrm flipH="1">
            <a:off x="0" y="487590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21"/>
          <p:cNvGrpSpPr/>
          <p:nvPr/>
        </p:nvGrpSpPr>
        <p:grpSpPr>
          <a:xfrm>
            <a:off x="276825" y="267475"/>
            <a:ext cx="8860200" cy="4876025"/>
            <a:chOff x="276825" y="267475"/>
            <a:chExt cx="8860200" cy="4876025"/>
          </a:xfrm>
        </p:grpSpPr>
        <p:cxnSp>
          <p:nvCxnSpPr>
            <p:cNvPr id="146" name="Google Shape;146;p21"/>
            <p:cNvCxnSpPr/>
            <p:nvPr/>
          </p:nvCxnSpPr>
          <p:spPr>
            <a:xfrm rot="10800000">
              <a:off x="276825" y="257190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47" name="Google Shape;147;p21"/>
            <p:cNvCxnSpPr/>
            <p:nvPr/>
          </p:nvCxnSpPr>
          <p:spPr>
            <a:xfrm>
              <a:off x="4565025" y="26747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1512075" y="2036300"/>
            <a:ext cx="3205200" cy="1477500"/>
          </a:xfrm>
          <a:prstGeom prst="rect">
            <a:avLst/>
          </a:prstGeom>
        </p:spPr>
        <p:txBody>
          <a:bodyPr spcFirstLastPara="1" wrap="square" lIns="91425" tIns="91425" rIns="91425" bIns="91425" anchor="t" anchorCtr="0">
            <a:noAutofit/>
          </a:bodyPr>
          <a:lstStyle>
            <a:lvl1pPr lvl="0" algn="l">
              <a:spcBef>
                <a:spcPts val="0"/>
              </a:spcBef>
              <a:spcAft>
                <a:spcPts val="0"/>
              </a:spcAft>
              <a:buSzPts val="4500"/>
              <a:buNone/>
              <a:defRPr sz="42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18" name="Google Shape;18;p3"/>
          <p:cNvSpPr txBox="1">
            <a:spLocks noGrp="1"/>
          </p:cNvSpPr>
          <p:nvPr>
            <p:ph type="title" idx="2" hasCustomPrompt="1"/>
          </p:nvPr>
        </p:nvSpPr>
        <p:spPr>
          <a:xfrm>
            <a:off x="1512075" y="1012500"/>
            <a:ext cx="1076100" cy="8700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19" name="Google Shape;19;p3"/>
          <p:cNvSpPr txBox="1">
            <a:spLocks noGrp="1"/>
          </p:cNvSpPr>
          <p:nvPr>
            <p:ph type="subTitle" idx="1"/>
          </p:nvPr>
        </p:nvSpPr>
        <p:spPr>
          <a:xfrm>
            <a:off x="1512075" y="3573275"/>
            <a:ext cx="3205200" cy="697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20" name="Google Shape;20;p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2_1_1_1_1_1">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948325" y="1409875"/>
            <a:ext cx="4863300" cy="661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0" name="Google Shape;150;p22"/>
          <p:cNvSpPr txBox="1">
            <a:spLocks noGrp="1"/>
          </p:cNvSpPr>
          <p:nvPr>
            <p:ph type="subTitle" idx="1"/>
          </p:nvPr>
        </p:nvSpPr>
        <p:spPr>
          <a:xfrm>
            <a:off x="948325" y="2172700"/>
            <a:ext cx="4863300" cy="151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Char char="■"/>
              <a:defRPr/>
            </a:lvl1pPr>
            <a:lvl2pPr lvl="1" algn="ctr" rtl="0">
              <a:lnSpc>
                <a:spcPct val="115000"/>
              </a:lnSpc>
              <a:spcBef>
                <a:spcPts val="0"/>
              </a:spcBef>
              <a:spcAft>
                <a:spcPts val="0"/>
              </a:spcAft>
              <a:buSzPts val="1400"/>
              <a:buChar char="○"/>
              <a:defRPr/>
            </a:lvl2pPr>
            <a:lvl3pPr lvl="2" algn="ctr" rtl="0">
              <a:lnSpc>
                <a:spcPct val="115000"/>
              </a:lnSpc>
              <a:spcBef>
                <a:spcPts val="0"/>
              </a:spcBef>
              <a:spcAft>
                <a:spcPts val="0"/>
              </a:spcAft>
              <a:buSzPts val="1400"/>
              <a:buChar char="■"/>
              <a:defRPr/>
            </a:lvl3pPr>
            <a:lvl4pPr lvl="3" algn="ctr" rtl="0">
              <a:lnSpc>
                <a:spcPct val="115000"/>
              </a:lnSpc>
              <a:spcBef>
                <a:spcPts val="0"/>
              </a:spcBef>
              <a:spcAft>
                <a:spcPts val="0"/>
              </a:spcAft>
              <a:buSzPts val="1400"/>
              <a:buChar char="●"/>
              <a:defRPr/>
            </a:lvl4pPr>
            <a:lvl5pPr lvl="4" algn="ctr" rtl="0">
              <a:lnSpc>
                <a:spcPct val="115000"/>
              </a:lnSpc>
              <a:spcBef>
                <a:spcPts val="0"/>
              </a:spcBef>
              <a:spcAft>
                <a:spcPts val="0"/>
              </a:spcAft>
              <a:buSzPts val="1400"/>
              <a:buChar char="○"/>
              <a:defRPr/>
            </a:lvl5pPr>
            <a:lvl6pPr lvl="5" algn="ctr" rtl="0">
              <a:lnSpc>
                <a:spcPct val="115000"/>
              </a:lnSpc>
              <a:spcBef>
                <a:spcPts val="0"/>
              </a:spcBef>
              <a:spcAft>
                <a:spcPts val="0"/>
              </a:spcAft>
              <a:buSzPts val="1400"/>
              <a:buChar char="■"/>
              <a:defRPr/>
            </a:lvl6pPr>
            <a:lvl7pPr lvl="6" algn="ctr" rtl="0">
              <a:lnSpc>
                <a:spcPct val="115000"/>
              </a:lnSpc>
              <a:spcBef>
                <a:spcPts val="0"/>
              </a:spcBef>
              <a:spcAft>
                <a:spcPts val="0"/>
              </a:spcAft>
              <a:buSzPts val="1400"/>
              <a:buChar char="●"/>
              <a:defRPr/>
            </a:lvl7pPr>
            <a:lvl8pPr lvl="7" algn="ctr" rtl="0">
              <a:lnSpc>
                <a:spcPct val="115000"/>
              </a:lnSpc>
              <a:spcBef>
                <a:spcPts val="0"/>
              </a:spcBef>
              <a:spcAft>
                <a:spcPts val="0"/>
              </a:spcAft>
              <a:buSzPts val="1400"/>
              <a:buChar char="○"/>
              <a:defRPr/>
            </a:lvl8pPr>
            <a:lvl9pPr lvl="8" algn="ctr" rtl="0">
              <a:lnSpc>
                <a:spcPct val="115000"/>
              </a:lnSpc>
              <a:spcBef>
                <a:spcPts val="0"/>
              </a:spcBef>
              <a:spcAft>
                <a:spcPts val="0"/>
              </a:spcAft>
              <a:buSzPts val="1400"/>
              <a:buChar char="■"/>
              <a:defRPr/>
            </a:lvl9pPr>
          </a:lstStyle>
          <a:p>
            <a:endParaRPr/>
          </a:p>
        </p:txBody>
      </p:sp>
      <p:sp>
        <p:nvSpPr>
          <p:cNvPr id="151" name="Google Shape;151;p22"/>
          <p:cNvSpPr/>
          <p:nvPr/>
        </p:nvSpPr>
        <p:spPr>
          <a:xfrm rot="10800000" flipH="1">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22"/>
          <p:cNvGrpSpPr/>
          <p:nvPr/>
        </p:nvGrpSpPr>
        <p:grpSpPr>
          <a:xfrm rot="10800000" flipH="1">
            <a:off x="-55375" y="0"/>
            <a:ext cx="9199250" cy="4604000"/>
            <a:chOff x="-55375" y="539500"/>
            <a:chExt cx="9199250" cy="4604000"/>
          </a:xfrm>
        </p:grpSpPr>
        <p:cxnSp>
          <p:nvCxnSpPr>
            <p:cNvPr id="153" name="Google Shape;153;p22"/>
            <p:cNvCxnSpPr/>
            <p:nvPr/>
          </p:nvCxnSpPr>
          <p:spPr>
            <a:xfrm>
              <a:off x="-55375" y="4608575"/>
              <a:ext cx="4571700" cy="0"/>
            </a:xfrm>
            <a:prstGeom prst="straightConnector1">
              <a:avLst/>
            </a:prstGeom>
            <a:noFill/>
            <a:ln w="9525" cap="flat" cmpd="sng">
              <a:solidFill>
                <a:schemeClr val="dk1"/>
              </a:solidFill>
              <a:prstDash val="solid"/>
              <a:round/>
              <a:headEnd type="none" w="med" len="med"/>
              <a:tailEnd type="none" w="med" len="med"/>
            </a:ln>
          </p:spPr>
        </p:cxnSp>
        <p:cxnSp>
          <p:nvCxnSpPr>
            <p:cNvPr id="154" name="Google Shape;154;p22"/>
            <p:cNvCxnSpPr/>
            <p:nvPr/>
          </p:nvCxnSpPr>
          <p:spPr>
            <a:xfrm>
              <a:off x="4585075" y="539500"/>
              <a:ext cx="4558800" cy="0"/>
            </a:xfrm>
            <a:prstGeom prst="straightConnector1">
              <a:avLst/>
            </a:prstGeom>
            <a:noFill/>
            <a:ln w="9525" cap="flat" cmpd="sng">
              <a:solidFill>
                <a:schemeClr val="dk1"/>
              </a:solidFill>
              <a:prstDash val="solid"/>
              <a:round/>
              <a:headEnd type="none" w="med" len="med"/>
              <a:tailEnd type="none" w="med" len="med"/>
            </a:ln>
          </p:spPr>
        </p:cxnSp>
        <p:cxnSp>
          <p:nvCxnSpPr>
            <p:cNvPr id="155" name="Google Shape;155;p2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2_1_1_1_1_1_1">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8" name="Google Shape;158;p23"/>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59" name="Google Shape;159;p23"/>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3"/>
          <p:cNvGrpSpPr/>
          <p:nvPr/>
        </p:nvGrpSpPr>
        <p:grpSpPr>
          <a:xfrm rot="10800000">
            <a:off x="0" y="363100"/>
            <a:ext cx="8860200" cy="4780400"/>
            <a:chOff x="283800" y="0"/>
            <a:chExt cx="8860200" cy="4780400"/>
          </a:xfrm>
        </p:grpSpPr>
        <p:cxnSp>
          <p:nvCxnSpPr>
            <p:cNvPr id="161" name="Google Shape;161;p23"/>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23"/>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CUSTOM_2_1_1_1_1_1_1_1">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4746788" y="1405950"/>
            <a:ext cx="2630100" cy="1139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100"/>
              <a:buNone/>
              <a:defRPr/>
            </a:lvl1pPr>
            <a:lvl2pPr lvl="1" algn="r" rtl="0">
              <a:spcBef>
                <a:spcPts val="0"/>
              </a:spcBef>
              <a:spcAft>
                <a:spcPts val="0"/>
              </a:spcAft>
              <a:buSzPts val="3100"/>
              <a:buNone/>
              <a:defRPr/>
            </a:lvl2pPr>
            <a:lvl3pPr lvl="2" algn="r" rtl="0">
              <a:spcBef>
                <a:spcPts val="0"/>
              </a:spcBef>
              <a:spcAft>
                <a:spcPts val="0"/>
              </a:spcAft>
              <a:buSzPts val="3100"/>
              <a:buNone/>
              <a:defRPr/>
            </a:lvl3pPr>
            <a:lvl4pPr lvl="3" algn="r" rtl="0">
              <a:spcBef>
                <a:spcPts val="0"/>
              </a:spcBef>
              <a:spcAft>
                <a:spcPts val="0"/>
              </a:spcAft>
              <a:buSzPts val="3100"/>
              <a:buNone/>
              <a:defRPr/>
            </a:lvl4pPr>
            <a:lvl5pPr lvl="4" algn="r" rtl="0">
              <a:spcBef>
                <a:spcPts val="0"/>
              </a:spcBef>
              <a:spcAft>
                <a:spcPts val="0"/>
              </a:spcAft>
              <a:buSzPts val="3100"/>
              <a:buNone/>
              <a:defRPr/>
            </a:lvl5pPr>
            <a:lvl6pPr lvl="5" algn="r" rtl="0">
              <a:spcBef>
                <a:spcPts val="0"/>
              </a:spcBef>
              <a:spcAft>
                <a:spcPts val="0"/>
              </a:spcAft>
              <a:buSzPts val="3100"/>
              <a:buNone/>
              <a:defRPr/>
            </a:lvl6pPr>
            <a:lvl7pPr lvl="6" algn="r" rtl="0">
              <a:spcBef>
                <a:spcPts val="0"/>
              </a:spcBef>
              <a:spcAft>
                <a:spcPts val="0"/>
              </a:spcAft>
              <a:buSzPts val="3100"/>
              <a:buNone/>
              <a:defRPr/>
            </a:lvl7pPr>
            <a:lvl8pPr lvl="7" algn="r" rtl="0">
              <a:spcBef>
                <a:spcPts val="0"/>
              </a:spcBef>
              <a:spcAft>
                <a:spcPts val="0"/>
              </a:spcAft>
              <a:buSzPts val="3100"/>
              <a:buNone/>
              <a:defRPr/>
            </a:lvl8pPr>
            <a:lvl9pPr lvl="8" algn="r" rtl="0">
              <a:spcBef>
                <a:spcPts val="0"/>
              </a:spcBef>
              <a:spcAft>
                <a:spcPts val="0"/>
              </a:spcAft>
              <a:buSzPts val="3100"/>
              <a:buNone/>
              <a:defRPr/>
            </a:lvl9pPr>
          </a:lstStyle>
          <a:p>
            <a:endParaRPr/>
          </a:p>
        </p:txBody>
      </p:sp>
      <p:sp>
        <p:nvSpPr>
          <p:cNvPr id="165" name="Google Shape;165;p24"/>
          <p:cNvSpPr txBox="1">
            <a:spLocks noGrp="1"/>
          </p:cNvSpPr>
          <p:nvPr>
            <p:ph type="subTitle" idx="1"/>
          </p:nvPr>
        </p:nvSpPr>
        <p:spPr>
          <a:xfrm>
            <a:off x="4746788" y="2545038"/>
            <a:ext cx="2630100" cy="1143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a:lvl1pPr>
            <a:lvl2pPr lvl="1" algn="r" rtl="0">
              <a:lnSpc>
                <a:spcPct val="115000"/>
              </a:lnSpc>
              <a:spcBef>
                <a:spcPts val="0"/>
              </a:spcBef>
              <a:spcAft>
                <a:spcPts val="0"/>
              </a:spcAft>
              <a:buSzPts val="1400"/>
              <a:buNone/>
              <a:defRPr/>
            </a:lvl2pPr>
            <a:lvl3pPr lvl="2" algn="r" rtl="0">
              <a:lnSpc>
                <a:spcPct val="115000"/>
              </a:lnSpc>
              <a:spcBef>
                <a:spcPts val="0"/>
              </a:spcBef>
              <a:spcAft>
                <a:spcPts val="0"/>
              </a:spcAft>
              <a:buSzPts val="1400"/>
              <a:buNone/>
              <a:defRPr/>
            </a:lvl3pPr>
            <a:lvl4pPr lvl="3" algn="r" rtl="0">
              <a:lnSpc>
                <a:spcPct val="115000"/>
              </a:lnSpc>
              <a:spcBef>
                <a:spcPts val="0"/>
              </a:spcBef>
              <a:spcAft>
                <a:spcPts val="0"/>
              </a:spcAft>
              <a:buSzPts val="1400"/>
              <a:buNone/>
              <a:defRPr/>
            </a:lvl4pPr>
            <a:lvl5pPr lvl="4" algn="r" rtl="0">
              <a:lnSpc>
                <a:spcPct val="115000"/>
              </a:lnSpc>
              <a:spcBef>
                <a:spcPts val="0"/>
              </a:spcBef>
              <a:spcAft>
                <a:spcPts val="0"/>
              </a:spcAft>
              <a:buSzPts val="1400"/>
              <a:buNone/>
              <a:defRPr/>
            </a:lvl5pPr>
            <a:lvl6pPr lvl="5" algn="r" rtl="0">
              <a:lnSpc>
                <a:spcPct val="115000"/>
              </a:lnSpc>
              <a:spcBef>
                <a:spcPts val="0"/>
              </a:spcBef>
              <a:spcAft>
                <a:spcPts val="0"/>
              </a:spcAft>
              <a:buSzPts val="1400"/>
              <a:buNone/>
              <a:defRPr/>
            </a:lvl6pPr>
            <a:lvl7pPr lvl="6" algn="r" rtl="0">
              <a:lnSpc>
                <a:spcPct val="115000"/>
              </a:lnSpc>
              <a:spcBef>
                <a:spcPts val="0"/>
              </a:spcBef>
              <a:spcAft>
                <a:spcPts val="0"/>
              </a:spcAft>
              <a:buSzPts val="1400"/>
              <a:buNone/>
              <a:defRPr/>
            </a:lvl7pPr>
            <a:lvl8pPr lvl="7" algn="r" rtl="0">
              <a:lnSpc>
                <a:spcPct val="115000"/>
              </a:lnSpc>
              <a:spcBef>
                <a:spcPts val="0"/>
              </a:spcBef>
              <a:spcAft>
                <a:spcPts val="0"/>
              </a:spcAft>
              <a:buSzPts val="1400"/>
              <a:buNone/>
              <a:defRPr/>
            </a:lvl8pPr>
            <a:lvl9pPr lvl="8" algn="r" rtl="0">
              <a:lnSpc>
                <a:spcPct val="115000"/>
              </a:lnSpc>
              <a:spcBef>
                <a:spcPts val="0"/>
              </a:spcBef>
              <a:spcAft>
                <a:spcPts val="0"/>
              </a:spcAft>
              <a:buSzPts val="1400"/>
              <a:buNone/>
              <a:defRPr/>
            </a:lvl9pPr>
          </a:lstStyle>
          <a:p>
            <a:endParaRPr/>
          </a:p>
        </p:txBody>
      </p:sp>
      <p:grpSp>
        <p:nvGrpSpPr>
          <p:cNvPr id="166" name="Google Shape;166;p24"/>
          <p:cNvGrpSpPr/>
          <p:nvPr/>
        </p:nvGrpSpPr>
        <p:grpSpPr>
          <a:xfrm flipH="1">
            <a:off x="0" y="0"/>
            <a:ext cx="9144075" cy="5143500"/>
            <a:chOff x="0" y="0"/>
            <a:chExt cx="9144075" cy="5143500"/>
          </a:xfrm>
        </p:grpSpPr>
        <p:grpSp>
          <p:nvGrpSpPr>
            <p:cNvPr id="167" name="Google Shape;167;p24"/>
            <p:cNvGrpSpPr/>
            <p:nvPr/>
          </p:nvGrpSpPr>
          <p:grpSpPr>
            <a:xfrm>
              <a:off x="0" y="0"/>
              <a:ext cx="9144075" cy="5143500"/>
              <a:chOff x="0" y="0"/>
              <a:chExt cx="9144075" cy="5143500"/>
            </a:xfrm>
          </p:grpSpPr>
          <p:sp>
            <p:nvSpPr>
              <p:cNvPr id="168" name="Google Shape;168;p24"/>
              <p:cNvSpPr/>
              <p:nvPr/>
            </p:nvSpPr>
            <p:spPr>
              <a:xfrm>
                <a:off x="4185975" y="4608575"/>
                <a:ext cx="4958100" cy="529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4"/>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24"/>
            <p:cNvGrpSpPr/>
            <p:nvPr/>
          </p:nvGrpSpPr>
          <p:grpSpPr>
            <a:xfrm>
              <a:off x="150" y="539500"/>
              <a:ext cx="8430625" cy="4604000"/>
              <a:chOff x="150" y="539500"/>
              <a:chExt cx="8430625" cy="4604000"/>
            </a:xfrm>
          </p:grpSpPr>
          <p:cxnSp>
            <p:nvCxnSpPr>
              <p:cNvPr id="171" name="Google Shape;171;p24"/>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72" name="Google Shape;172;p24"/>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75" name="Google Shape;175;p25"/>
          <p:cNvSpPr txBox="1">
            <a:spLocks noGrp="1"/>
          </p:cNvSpPr>
          <p:nvPr>
            <p:ph type="body" idx="1"/>
          </p:nvPr>
        </p:nvSpPr>
        <p:spPr>
          <a:xfrm>
            <a:off x="7132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6" name="Google Shape;176;p25"/>
          <p:cNvSpPr txBox="1">
            <a:spLocks noGrp="1"/>
          </p:cNvSpPr>
          <p:nvPr>
            <p:ph type="body" idx="2"/>
          </p:nvPr>
        </p:nvSpPr>
        <p:spPr>
          <a:xfrm>
            <a:off x="46513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7" name="Google Shape;177;p25"/>
          <p:cNvSpPr txBox="1">
            <a:spLocks noGrp="1"/>
          </p:cNvSpPr>
          <p:nvPr>
            <p:ph type="subTitle" idx="3"/>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78" name="Google Shape;178;p25"/>
          <p:cNvSpPr/>
          <p:nvPr/>
        </p:nvSpPr>
        <p:spPr>
          <a:xfrm flipH="1">
            <a:off x="71340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25"/>
          <p:cNvGrpSpPr/>
          <p:nvPr/>
        </p:nvGrpSpPr>
        <p:grpSpPr>
          <a:xfrm>
            <a:off x="283800" y="-4100"/>
            <a:ext cx="8576400" cy="5147625"/>
            <a:chOff x="283800" y="-4100"/>
            <a:chExt cx="8576400" cy="5147625"/>
          </a:xfrm>
        </p:grpSpPr>
        <p:cxnSp>
          <p:nvCxnSpPr>
            <p:cNvPr id="180" name="Google Shape;180;p25"/>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81" name="Google Shape;181;p25"/>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84" name="Google Shape;184;p26"/>
          <p:cNvSpPr txBox="1">
            <a:spLocks noGrp="1"/>
          </p:cNvSpPr>
          <p:nvPr>
            <p:ph type="subTitle" idx="1"/>
          </p:nvPr>
        </p:nvSpPr>
        <p:spPr>
          <a:xfrm>
            <a:off x="110687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5" name="Google Shape;185;p26"/>
          <p:cNvSpPr txBox="1">
            <a:spLocks noGrp="1"/>
          </p:cNvSpPr>
          <p:nvPr>
            <p:ph type="subTitle" idx="2"/>
          </p:nvPr>
        </p:nvSpPr>
        <p:spPr>
          <a:xfrm>
            <a:off x="483672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6" name="Google Shape;186;p26"/>
          <p:cNvSpPr/>
          <p:nvPr/>
        </p:nvSpPr>
        <p:spPr>
          <a:xfrm rot="10800000">
            <a:off x="8860200"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6"/>
          <p:cNvGrpSpPr/>
          <p:nvPr/>
        </p:nvGrpSpPr>
        <p:grpSpPr>
          <a:xfrm rot="10800000">
            <a:off x="-125" y="267450"/>
            <a:ext cx="9002225" cy="4876050"/>
            <a:chOff x="141900" y="-26"/>
            <a:chExt cx="9002225" cy="4876050"/>
          </a:xfrm>
        </p:grpSpPr>
        <p:cxnSp>
          <p:nvCxnSpPr>
            <p:cNvPr id="188" name="Google Shape;188;p26"/>
            <p:cNvCxnSpPr/>
            <p:nvPr/>
          </p:nvCxnSpPr>
          <p:spPr>
            <a:xfrm>
              <a:off x="7404125" y="4876024"/>
              <a:ext cx="1740000" cy="0"/>
            </a:xfrm>
            <a:prstGeom prst="straightConnector1">
              <a:avLst/>
            </a:prstGeom>
            <a:noFill/>
            <a:ln w="9525" cap="flat" cmpd="sng">
              <a:solidFill>
                <a:schemeClr val="dk1"/>
              </a:solidFill>
              <a:prstDash val="solid"/>
              <a:round/>
              <a:headEnd type="none" w="med" len="med"/>
              <a:tailEnd type="none" w="med" len="med"/>
            </a:ln>
          </p:spPr>
        </p:cxnSp>
        <p:cxnSp>
          <p:nvCxnSpPr>
            <p:cNvPr id="189" name="Google Shape;189;p2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190"/>
        <p:cNvGrpSpPr/>
        <p:nvPr/>
      </p:nvGrpSpPr>
      <p:grpSpPr>
        <a:xfrm>
          <a:off x="0" y="0"/>
          <a:ext cx="0" cy="0"/>
          <a:chOff x="0" y="0"/>
          <a:chExt cx="0" cy="0"/>
        </a:xfrm>
      </p:grpSpPr>
      <p:sp>
        <p:nvSpPr>
          <p:cNvPr id="191" name="Google Shape;191;p2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92" name="Google Shape;192;p27"/>
          <p:cNvSpPr txBox="1">
            <a:spLocks noGrp="1"/>
          </p:cNvSpPr>
          <p:nvPr>
            <p:ph type="subTitle" idx="1"/>
          </p:nvPr>
        </p:nvSpPr>
        <p:spPr>
          <a:xfrm>
            <a:off x="713263"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3" name="Google Shape;193;p27"/>
          <p:cNvSpPr txBox="1">
            <a:spLocks noGrp="1"/>
          </p:cNvSpPr>
          <p:nvPr>
            <p:ph type="subTitle" idx="2"/>
          </p:nvPr>
        </p:nvSpPr>
        <p:spPr>
          <a:xfrm>
            <a:off x="713263" y="2785375"/>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4" name="Google Shape;194;p27"/>
          <p:cNvSpPr txBox="1">
            <a:spLocks noGrp="1"/>
          </p:cNvSpPr>
          <p:nvPr>
            <p:ph type="subTitle" idx="3"/>
          </p:nvPr>
        </p:nvSpPr>
        <p:spPr>
          <a:xfrm>
            <a:off x="6030438"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5" name="Google Shape;195;p27"/>
          <p:cNvSpPr txBox="1">
            <a:spLocks noGrp="1"/>
          </p:cNvSpPr>
          <p:nvPr>
            <p:ph type="subTitle" idx="4"/>
          </p:nvPr>
        </p:nvSpPr>
        <p:spPr>
          <a:xfrm>
            <a:off x="6030438"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6" name="Google Shape;196;p27"/>
          <p:cNvSpPr txBox="1">
            <a:spLocks noGrp="1"/>
          </p:cNvSpPr>
          <p:nvPr>
            <p:ph type="subTitle" idx="5"/>
          </p:nvPr>
        </p:nvSpPr>
        <p:spPr>
          <a:xfrm>
            <a:off x="3371850"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7" name="Google Shape;197;p27"/>
          <p:cNvSpPr txBox="1">
            <a:spLocks noGrp="1"/>
          </p:cNvSpPr>
          <p:nvPr>
            <p:ph type="subTitle" idx="6"/>
          </p:nvPr>
        </p:nvSpPr>
        <p:spPr>
          <a:xfrm>
            <a:off x="3371850"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CUSTOM_5">
    <p:spTree>
      <p:nvGrpSpPr>
        <p:cNvPr id="1" name="Shape 198"/>
        <p:cNvGrpSpPr/>
        <p:nvPr/>
      </p:nvGrpSpPr>
      <p:grpSpPr>
        <a:xfrm>
          <a:off x="0" y="0"/>
          <a:ext cx="0" cy="0"/>
          <a:chOff x="0" y="0"/>
          <a:chExt cx="0" cy="0"/>
        </a:xfrm>
      </p:grpSpPr>
      <p:sp>
        <p:nvSpPr>
          <p:cNvPr id="199" name="Google Shape;199;p2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00" name="Google Shape;200;p28"/>
          <p:cNvSpPr txBox="1">
            <a:spLocks noGrp="1"/>
          </p:cNvSpPr>
          <p:nvPr>
            <p:ph type="subTitle" idx="1"/>
          </p:nvPr>
        </p:nvSpPr>
        <p:spPr>
          <a:xfrm>
            <a:off x="86562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1" name="Google Shape;201;p28"/>
          <p:cNvSpPr txBox="1">
            <a:spLocks noGrp="1"/>
          </p:cNvSpPr>
          <p:nvPr>
            <p:ph type="subTitle" idx="2"/>
          </p:nvPr>
        </p:nvSpPr>
        <p:spPr>
          <a:xfrm>
            <a:off x="86562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2" name="Google Shape;202;p28"/>
          <p:cNvSpPr txBox="1">
            <a:spLocks noGrp="1"/>
          </p:cNvSpPr>
          <p:nvPr>
            <p:ph type="subTitle" idx="3"/>
          </p:nvPr>
        </p:nvSpPr>
        <p:spPr>
          <a:xfrm>
            <a:off x="601577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3" name="Google Shape;203;p28"/>
          <p:cNvSpPr txBox="1">
            <a:spLocks noGrp="1"/>
          </p:cNvSpPr>
          <p:nvPr>
            <p:ph type="subTitle" idx="4"/>
          </p:nvPr>
        </p:nvSpPr>
        <p:spPr>
          <a:xfrm>
            <a:off x="601577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4" name="Google Shape;204;p28"/>
          <p:cNvSpPr txBox="1">
            <a:spLocks noGrp="1"/>
          </p:cNvSpPr>
          <p:nvPr>
            <p:ph type="subTitle" idx="5"/>
          </p:nvPr>
        </p:nvSpPr>
        <p:spPr>
          <a:xfrm>
            <a:off x="3440700"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8"/>
          <p:cNvSpPr txBox="1">
            <a:spLocks noGrp="1"/>
          </p:cNvSpPr>
          <p:nvPr>
            <p:ph type="subTitle" idx="6"/>
          </p:nvPr>
        </p:nvSpPr>
        <p:spPr>
          <a:xfrm>
            <a:off x="3440700"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6" name="Google Shape;206;p2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28"/>
          <p:cNvGrpSpPr/>
          <p:nvPr/>
        </p:nvGrpSpPr>
        <p:grpSpPr>
          <a:xfrm>
            <a:off x="283800" y="-48"/>
            <a:ext cx="8860200" cy="5009873"/>
            <a:chOff x="283800" y="-48"/>
            <a:chExt cx="8860200" cy="5009873"/>
          </a:xfrm>
        </p:grpSpPr>
        <p:cxnSp>
          <p:nvCxnSpPr>
            <p:cNvPr id="208" name="Google Shape;208;p2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209" name="Google Shape;209;p28"/>
            <p:cNvCxnSpPr/>
            <p:nvPr/>
          </p:nvCxnSpPr>
          <p:spPr>
            <a:xfrm rot="10800000">
              <a:off x="283800" y="-48"/>
              <a:ext cx="0" cy="2919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10"/>
        <p:cNvGrpSpPr/>
        <p:nvPr/>
      </p:nvGrpSpPr>
      <p:grpSpPr>
        <a:xfrm>
          <a:off x="0" y="0"/>
          <a:ext cx="0" cy="0"/>
          <a:chOff x="0" y="0"/>
          <a:chExt cx="0" cy="0"/>
        </a:xfrm>
      </p:grpSpPr>
      <p:sp>
        <p:nvSpPr>
          <p:cNvPr id="211" name="Google Shape;211;p2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12" name="Google Shape;212;p29"/>
          <p:cNvSpPr txBox="1">
            <a:spLocks noGrp="1"/>
          </p:cNvSpPr>
          <p:nvPr>
            <p:ph type="subTitle" idx="1"/>
          </p:nvPr>
        </p:nvSpPr>
        <p:spPr>
          <a:xfrm>
            <a:off x="1877250"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3" name="Google Shape;213;p29"/>
          <p:cNvSpPr txBox="1">
            <a:spLocks noGrp="1"/>
          </p:cNvSpPr>
          <p:nvPr>
            <p:ph type="subTitle" idx="2"/>
          </p:nvPr>
        </p:nvSpPr>
        <p:spPr>
          <a:xfrm>
            <a:off x="1877250"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4" name="Google Shape;214;p29"/>
          <p:cNvSpPr txBox="1">
            <a:spLocks noGrp="1"/>
          </p:cNvSpPr>
          <p:nvPr>
            <p:ph type="subTitle" idx="3"/>
          </p:nvPr>
        </p:nvSpPr>
        <p:spPr>
          <a:xfrm>
            <a:off x="1877250"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5" name="Google Shape;215;p29"/>
          <p:cNvSpPr txBox="1">
            <a:spLocks noGrp="1"/>
          </p:cNvSpPr>
          <p:nvPr>
            <p:ph type="subTitle" idx="4"/>
          </p:nvPr>
        </p:nvSpPr>
        <p:spPr>
          <a:xfrm>
            <a:off x="1877250"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6" name="Google Shape;216;p29"/>
          <p:cNvSpPr txBox="1">
            <a:spLocks noGrp="1"/>
          </p:cNvSpPr>
          <p:nvPr>
            <p:ph type="subTitle" idx="5"/>
          </p:nvPr>
        </p:nvSpPr>
        <p:spPr>
          <a:xfrm>
            <a:off x="6112075"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7" name="Google Shape;217;p29"/>
          <p:cNvSpPr txBox="1">
            <a:spLocks noGrp="1"/>
          </p:cNvSpPr>
          <p:nvPr>
            <p:ph type="subTitle" idx="6"/>
          </p:nvPr>
        </p:nvSpPr>
        <p:spPr>
          <a:xfrm>
            <a:off x="6112075"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8" name="Google Shape;218;p29"/>
          <p:cNvSpPr txBox="1">
            <a:spLocks noGrp="1"/>
          </p:cNvSpPr>
          <p:nvPr>
            <p:ph type="subTitle" idx="7"/>
          </p:nvPr>
        </p:nvSpPr>
        <p:spPr>
          <a:xfrm>
            <a:off x="6112075"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9" name="Google Shape;219;p29"/>
          <p:cNvSpPr txBox="1">
            <a:spLocks noGrp="1"/>
          </p:cNvSpPr>
          <p:nvPr>
            <p:ph type="subTitle" idx="8"/>
          </p:nvPr>
        </p:nvSpPr>
        <p:spPr>
          <a:xfrm>
            <a:off x="6112075"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0" name="Google Shape;220;p29"/>
          <p:cNvSpPr/>
          <p:nvPr/>
        </p:nvSpPr>
        <p:spPr>
          <a:xfrm flipH="1">
            <a:off x="886020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 name="Google Shape;221;p29"/>
          <p:cNvCxnSpPr/>
          <p:nvPr/>
        </p:nvCxnSpPr>
        <p:spPr>
          <a:xfrm rot="10800000">
            <a:off x="9002100" y="-26"/>
            <a:ext cx="0" cy="3958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ive columns">
  <p:cSld name="CUSTOM_6_1">
    <p:spTree>
      <p:nvGrpSpPr>
        <p:cNvPr id="1" name="Shape 222"/>
        <p:cNvGrpSpPr/>
        <p:nvPr/>
      </p:nvGrpSpPr>
      <p:grpSpPr>
        <a:xfrm>
          <a:off x="0" y="0"/>
          <a:ext cx="0" cy="0"/>
          <a:chOff x="0" y="0"/>
          <a:chExt cx="0" cy="0"/>
        </a:xfrm>
      </p:grpSpPr>
      <p:sp>
        <p:nvSpPr>
          <p:cNvPr id="223" name="Google Shape;223;p30"/>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24" name="Google Shape;224;p30"/>
          <p:cNvSpPr txBox="1">
            <a:spLocks noGrp="1"/>
          </p:cNvSpPr>
          <p:nvPr>
            <p:ph type="subTitle" idx="1"/>
          </p:nvPr>
        </p:nvSpPr>
        <p:spPr>
          <a:xfrm>
            <a:off x="7132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5" name="Google Shape;225;p30"/>
          <p:cNvSpPr txBox="1">
            <a:spLocks noGrp="1"/>
          </p:cNvSpPr>
          <p:nvPr>
            <p:ph type="subTitle" idx="2"/>
          </p:nvPr>
        </p:nvSpPr>
        <p:spPr>
          <a:xfrm>
            <a:off x="7132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6" name="Google Shape;226;p30"/>
          <p:cNvSpPr txBox="1">
            <a:spLocks noGrp="1"/>
          </p:cNvSpPr>
          <p:nvPr>
            <p:ph type="subTitle" idx="3"/>
          </p:nvPr>
        </p:nvSpPr>
        <p:spPr>
          <a:xfrm>
            <a:off x="60304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7" name="Google Shape;227;p30"/>
          <p:cNvSpPr txBox="1">
            <a:spLocks noGrp="1"/>
          </p:cNvSpPr>
          <p:nvPr>
            <p:ph type="subTitle" idx="4"/>
          </p:nvPr>
        </p:nvSpPr>
        <p:spPr>
          <a:xfrm>
            <a:off x="60304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8" name="Google Shape;228;p30"/>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9" name="Google Shape;229;p30"/>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0" name="Google Shape;230;p30"/>
          <p:cNvSpPr txBox="1">
            <a:spLocks noGrp="1"/>
          </p:cNvSpPr>
          <p:nvPr>
            <p:ph type="subTitle" idx="7"/>
          </p:nvPr>
        </p:nvSpPr>
        <p:spPr>
          <a:xfrm>
            <a:off x="2042531"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1" name="Google Shape;231;p30"/>
          <p:cNvSpPr txBox="1">
            <a:spLocks noGrp="1"/>
          </p:cNvSpPr>
          <p:nvPr>
            <p:ph type="subTitle" idx="8"/>
          </p:nvPr>
        </p:nvSpPr>
        <p:spPr>
          <a:xfrm>
            <a:off x="2042531"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2" name="Google Shape;232;p30"/>
          <p:cNvSpPr txBox="1">
            <a:spLocks noGrp="1"/>
          </p:cNvSpPr>
          <p:nvPr>
            <p:ph type="subTitle" idx="9"/>
          </p:nvPr>
        </p:nvSpPr>
        <p:spPr>
          <a:xfrm>
            <a:off x="4701169"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30"/>
          <p:cNvSpPr txBox="1">
            <a:spLocks noGrp="1"/>
          </p:cNvSpPr>
          <p:nvPr>
            <p:ph type="subTitle" idx="13"/>
          </p:nvPr>
        </p:nvSpPr>
        <p:spPr>
          <a:xfrm>
            <a:off x="4701169"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4" name="Google Shape;234;p30"/>
          <p:cNvSpPr/>
          <p:nvPr/>
        </p:nvSpPr>
        <p:spPr>
          <a:xfrm>
            <a:off x="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30"/>
          <p:cNvGrpSpPr/>
          <p:nvPr/>
        </p:nvGrpSpPr>
        <p:grpSpPr>
          <a:xfrm flipH="1">
            <a:off x="283800" y="-4100"/>
            <a:ext cx="8576400" cy="5147625"/>
            <a:chOff x="283800" y="-4100"/>
            <a:chExt cx="8576400" cy="5147625"/>
          </a:xfrm>
        </p:grpSpPr>
        <p:cxnSp>
          <p:nvCxnSpPr>
            <p:cNvPr id="236" name="Google Shape;236;p30"/>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30"/>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40" name="Google Shape;240;p31"/>
          <p:cNvSpPr txBox="1">
            <a:spLocks noGrp="1"/>
          </p:cNvSpPr>
          <p:nvPr>
            <p:ph type="subTitle" idx="1"/>
          </p:nvPr>
        </p:nvSpPr>
        <p:spPr>
          <a:xfrm>
            <a:off x="713244"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1" name="Google Shape;241;p31"/>
          <p:cNvSpPr txBox="1">
            <a:spLocks noGrp="1"/>
          </p:cNvSpPr>
          <p:nvPr>
            <p:ph type="subTitle" idx="2"/>
          </p:nvPr>
        </p:nvSpPr>
        <p:spPr>
          <a:xfrm>
            <a:off x="713244"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2" name="Google Shape;242;p31"/>
          <p:cNvSpPr txBox="1">
            <a:spLocks noGrp="1"/>
          </p:cNvSpPr>
          <p:nvPr>
            <p:ph type="subTitle" idx="3"/>
          </p:nvPr>
        </p:nvSpPr>
        <p:spPr>
          <a:xfrm>
            <a:off x="6030456"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3" name="Google Shape;243;p31"/>
          <p:cNvSpPr txBox="1">
            <a:spLocks noGrp="1"/>
          </p:cNvSpPr>
          <p:nvPr>
            <p:ph type="subTitle" idx="4"/>
          </p:nvPr>
        </p:nvSpPr>
        <p:spPr>
          <a:xfrm>
            <a:off x="6030456"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4" name="Google Shape;244;p31"/>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5" name="Google Shape;245;p31"/>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6" name="Google Shape;246;p31"/>
          <p:cNvSpPr txBox="1">
            <a:spLocks noGrp="1"/>
          </p:cNvSpPr>
          <p:nvPr>
            <p:ph type="subTitle" idx="7"/>
          </p:nvPr>
        </p:nvSpPr>
        <p:spPr>
          <a:xfrm>
            <a:off x="713244"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7" name="Google Shape;247;p31"/>
          <p:cNvSpPr txBox="1">
            <a:spLocks noGrp="1"/>
          </p:cNvSpPr>
          <p:nvPr>
            <p:ph type="subTitle" idx="8"/>
          </p:nvPr>
        </p:nvSpPr>
        <p:spPr>
          <a:xfrm>
            <a:off x="713244"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8" name="Google Shape;248;p31"/>
          <p:cNvSpPr txBox="1">
            <a:spLocks noGrp="1"/>
          </p:cNvSpPr>
          <p:nvPr>
            <p:ph type="subTitle" idx="9"/>
          </p:nvPr>
        </p:nvSpPr>
        <p:spPr>
          <a:xfrm>
            <a:off x="3371850"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9" name="Google Shape;249;p31"/>
          <p:cNvSpPr txBox="1">
            <a:spLocks noGrp="1"/>
          </p:cNvSpPr>
          <p:nvPr>
            <p:ph type="subTitle" idx="13"/>
          </p:nvPr>
        </p:nvSpPr>
        <p:spPr>
          <a:xfrm>
            <a:off x="3371850"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0" name="Google Shape;250;p31"/>
          <p:cNvSpPr txBox="1">
            <a:spLocks noGrp="1"/>
          </p:cNvSpPr>
          <p:nvPr>
            <p:ph type="subTitle" idx="14"/>
          </p:nvPr>
        </p:nvSpPr>
        <p:spPr>
          <a:xfrm>
            <a:off x="6030456"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1" name="Google Shape;251;p31"/>
          <p:cNvSpPr txBox="1">
            <a:spLocks noGrp="1"/>
          </p:cNvSpPr>
          <p:nvPr>
            <p:ph type="subTitle" idx="15"/>
          </p:nvPr>
        </p:nvSpPr>
        <p:spPr>
          <a:xfrm>
            <a:off x="6030456"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2" name="Google Shape;252;p31"/>
          <p:cNvSpPr/>
          <p:nvPr/>
        </p:nvSpPr>
        <p:spPr>
          <a:xfrm rot="10800000" flipH="1">
            <a:off x="25"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31"/>
          <p:cNvGrpSpPr/>
          <p:nvPr/>
        </p:nvGrpSpPr>
        <p:grpSpPr>
          <a:xfrm rot="10800000" flipH="1">
            <a:off x="141925" y="267450"/>
            <a:ext cx="9001950" cy="4876050"/>
            <a:chOff x="141900" y="-26"/>
            <a:chExt cx="9001950" cy="4876050"/>
          </a:xfrm>
        </p:grpSpPr>
        <p:cxnSp>
          <p:nvCxnSpPr>
            <p:cNvPr id="254" name="Google Shape;254;p31"/>
            <p:cNvCxnSpPr/>
            <p:nvPr/>
          </p:nvCxnSpPr>
          <p:spPr>
            <a:xfrm>
              <a:off x="7907850" y="4876024"/>
              <a:ext cx="1236000" cy="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31"/>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4" name="Google Shape;24;p4"/>
          <p:cNvSpPr txBox="1">
            <a:spLocks noGrp="1"/>
          </p:cNvSpPr>
          <p:nvPr>
            <p:ph type="subTitle" idx="1"/>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 name="Google Shape;25;p4"/>
          <p:cNvSpPr/>
          <p:nvPr/>
        </p:nvSpPr>
        <p:spPr>
          <a:xfrm flipH="1">
            <a:off x="0" y="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4"/>
          <p:cNvGrpSpPr/>
          <p:nvPr/>
        </p:nvGrpSpPr>
        <p:grpSpPr>
          <a:xfrm>
            <a:off x="150" y="0"/>
            <a:ext cx="8860050" cy="4876025"/>
            <a:chOff x="150" y="0"/>
            <a:chExt cx="8860050" cy="4876025"/>
          </a:xfrm>
        </p:grpSpPr>
        <p:cxnSp>
          <p:nvCxnSpPr>
            <p:cNvPr id="27" name="Google Shape;27;p4"/>
            <p:cNvCxnSpPr/>
            <p:nvPr/>
          </p:nvCxnSpPr>
          <p:spPr>
            <a:xfrm>
              <a:off x="8860200" y="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8" name="Google Shape;28;p4"/>
            <p:cNvCxnSpPr/>
            <p:nvPr/>
          </p:nvCxnSpPr>
          <p:spPr>
            <a:xfrm rot="10800000">
              <a:off x="150" y="4876025"/>
              <a:ext cx="84447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a:off x="2654700" y="530250"/>
            <a:ext cx="3834600" cy="1108200"/>
          </a:xfrm>
          <a:prstGeom prst="rect">
            <a:avLst/>
          </a:prstGeom>
        </p:spPr>
        <p:txBody>
          <a:bodyPr spcFirstLastPara="1" wrap="square" lIns="91425" tIns="91425" rIns="91425" bIns="91425" anchor="t" anchorCtr="0">
            <a:noAutofit/>
          </a:bodyPr>
          <a:lstStyle>
            <a:lvl1pPr lvl="0">
              <a:spcBef>
                <a:spcPts val="0"/>
              </a:spcBef>
              <a:spcAft>
                <a:spcPts val="0"/>
              </a:spcAft>
              <a:buSzPts val="7200"/>
              <a:buNone/>
              <a:defRPr sz="60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a:endParaRPr/>
          </a:p>
        </p:txBody>
      </p:sp>
      <p:sp>
        <p:nvSpPr>
          <p:cNvPr id="258" name="Google Shape;258;p32"/>
          <p:cNvSpPr txBox="1">
            <a:spLocks noGrp="1"/>
          </p:cNvSpPr>
          <p:nvPr>
            <p:ph type="subTitle" idx="1"/>
          </p:nvPr>
        </p:nvSpPr>
        <p:spPr>
          <a:xfrm>
            <a:off x="2654700" y="2342156"/>
            <a:ext cx="3834600" cy="972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650"/>
              <a:buNone/>
              <a:defRPr sz="1550" b="1"/>
            </a:lvl1pPr>
            <a:lvl2pPr lvl="1" algn="ctr" rtl="0">
              <a:lnSpc>
                <a:spcPct val="115000"/>
              </a:lnSpc>
              <a:spcBef>
                <a:spcPts val="0"/>
              </a:spcBef>
              <a:spcAft>
                <a:spcPts val="0"/>
              </a:spcAft>
              <a:buSzPts val="1650"/>
              <a:buNone/>
              <a:defRPr sz="1650" b="1"/>
            </a:lvl2pPr>
            <a:lvl3pPr lvl="2" algn="ctr" rtl="0">
              <a:lnSpc>
                <a:spcPct val="115000"/>
              </a:lnSpc>
              <a:spcBef>
                <a:spcPts val="0"/>
              </a:spcBef>
              <a:spcAft>
                <a:spcPts val="0"/>
              </a:spcAft>
              <a:buSzPts val="1650"/>
              <a:buNone/>
              <a:defRPr sz="1650" b="1"/>
            </a:lvl3pPr>
            <a:lvl4pPr lvl="3" algn="ctr" rtl="0">
              <a:lnSpc>
                <a:spcPct val="115000"/>
              </a:lnSpc>
              <a:spcBef>
                <a:spcPts val="0"/>
              </a:spcBef>
              <a:spcAft>
                <a:spcPts val="0"/>
              </a:spcAft>
              <a:buSzPts val="1650"/>
              <a:buNone/>
              <a:defRPr sz="1650" b="1"/>
            </a:lvl4pPr>
            <a:lvl5pPr lvl="4" algn="ctr" rtl="0">
              <a:lnSpc>
                <a:spcPct val="115000"/>
              </a:lnSpc>
              <a:spcBef>
                <a:spcPts val="0"/>
              </a:spcBef>
              <a:spcAft>
                <a:spcPts val="0"/>
              </a:spcAft>
              <a:buSzPts val="1650"/>
              <a:buNone/>
              <a:defRPr sz="1650" b="1"/>
            </a:lvl5pPr>
            <a:lvl6pPr lvl="5" algn="ctr" rtl="0">
              <a:lnSpc>
                <a:spcPct val="115000"/>
              </a:lnSpc>
              <a:spcBef>
                <a:spcPts val="0"/>
              </a:spcBef>
              <a:spcAft>
                <a:spcPts val="0"/>
              </a:spcAft>
              <a:buSzPts val="1650"/>
              <a:buNone/>
              <a:defRPr sz="1650" b="1"/>
            </a:lvl6pPr>
            <a:lvl7pPr lvl="6" algn="ctr" rtl="0">
              <a:lnSpc>
                <a:spcPct val="115000"/>
              </a:lnSpc>
              <a:spcBef>
                <a:spcPts val="0"/>
              </a:spcBef>
              <a:spcAft>
                <a:spcPts val="0"/>
              </a:spcAft>
              <a:buSzPts val="1650"/>
              <a:buNone/>
              <a:defRPr sz="1650" b="1"/>
            </a:lvl7pPr>
            <a:lvl8pPr lvl="7" algn="ctr" rtl="0">
              <a:lnSpc>
                <a:spcPct val="115000"/>
              </a:lnSpc>
              <a:spcBef>
                <a:spcPts val="0"/>
              </a:spcBef>
              <a:spcAft>
                <a:spcPts val="0"/>
              </a:spcAft>
              <a:buSzPts val="1650"/>
              <a:buNone/>
              <a:defRPr sz="1650" b="1"/>
            </a:lvl8pPr>
            <a:lvl9pPr lvl="8" algn="ctr" rtl="0">
              <a:lnSpc>
                <a:spcPct val="115000"/>
              </a:lnSpc>
              <a:spcBef>
                <a:spcPts val="0"/>
              </a:spcBef>
              <a:spcAft>
                <a:spcPts val="0"/>
              </a:spcAft>
              <a:buSzPts val="1650"/>
              <a:buNone/>
              <a:defRPr sz="1650" b="1"/>
            </a:lvl9pPr>
          </a:lstStyle>
          <a:p>
            <a:endParaRPr/>
          </a:p>
        </p:txBody>
      </p:sp>
      <p:sp>
        <p:nvSpPr>
          <p:cNvPr id="259" name="Google Shape;259;p32"/>
          <p:cNvSpPr txBox="1">
            <a:spLocks noGrp="1"/>
          </p:cNvSpPr>
          <p:nvPr>
            <p:ph type="subTitle" idx="2"/>
          </p:nvPr>
        </p:nvSpPr>
        <p:spPr>
          <a:xfrm>
            <a:off x="2654700" y="4111851"/>
            <a:ext cx="3834600" cy="33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300"/>
              <a:buNone/>
              <a:defRPr sz="1000"/>
            </a:lvl1pPr>
            <a:lvl2pPr lvl="1" algn="ctr" rtl="0">
              <a:lnSpc>
                <a:spcPct val="115000"/>
              </a:lnSpc>
              <a:spcBef>
                <a:spcPts val="0"/>
              </a:spcBef>
              <a:spcAft>
                <a:spcPts val="0"/>
              </a:spcAft>
              <a:buSzPts val="1300"/>
              <a:buNone/>
              <a:defRPr sz="1300" b="1"/>
            </a:lvl2pPr>
            <a:lvl3pPr lvl="2" algn="ctr" rtl="0">
              <a:lnSpc>
                <a:spcPct val="115000"/>
              </a:lnSpc>
              <a:spcBef>
                <a:spcPts val="0"/>
              </a:spcBef>
              <a:spcAft>
                <a:spcPts val="0"/>
              </a:spcAft>
              <a:buSzPts val="1300"/>
              <a:buNone/>
              <a:defRPr sz="1300" b="1"/>
            </a:lvl3pPr>
            <a:lvl4pPr lvl="3" algn="ctr" rtl="0">
              <a:lnSpc>
                <a:spcPct val="115000"/>
              </a:lnSpc>
              <a:spcBef>
                <a:spcPts val="0"/>
              </a:spcBef>
              <a:spcAft>
                <a:spcPts val="0"/>
              </a:spcAft>
              <a:buSzPts val="1300"/>
              <a:buNone/>
              <a:defRPr sz="1300" b="1"/>
            </a:lvl4pPr>
            <a:lvl5pPr lvl="4" algn="ctr" rtl="0">
              <a:lnSpc>
                <a:spcPct val="115000"/>
              </a:lnSpc>
              <a:spcBef>
                <a:spcPts val="0"/>
              </a:spcBef>
              <a:spcAft>
                <a:spcPts val="0"/>
              </a:spcAft>
              <a:buSzPts val="1300"/>
              <a:buNone/>
              <a:defRPr sz="1300" b="1"/>
            </a:lvl5pPr>
            <a:lvl6pPr lvl="5" algn="ctr" rtl="0">
              <a:lnSpc>
                <a:spcPct val="115000"/>
              </a:lnSpc>
              <a:spcBef>
                <a:spcPts val="0"/>
              </a:spcBef>
              <a:spcAft>
                <a:spcPts val="0"/>
              </a:spcAft>
              <a:buSzPts val="1300"/>
              <a:buNone/>
              <a:defRPr sz="1300" b="1"/>
            </a:lvl6pPr>
            <a:lvl7pPr lvl="6" algn="ctr" rtl="0">
              <a:lnSpc>
                <a:spcPct val="115000"/>
              </a:lnSpc>
              <a:spcBef>
                <a:spcPts val="0"/>
              </a:spcBef>
              <a:spcAft>
                <a:spcPts val="0"/>
              </a:spcAft>
              <a:buSzPts val="1300"/>
              <a:buNone/>
              <a:defRPr sz="1300" b="1"/>
            </a:lvl7pPr>
            <a:lvl8pPr lvl="7" algn="ctr" rtl="0">
              <a:lnSpc>
                <a:spcPct val="115000"/>
              </a:lnSpc>
              <a:spcBef>
                <a:spcPts val="0"/>
              </a:spcBef>
              <a:spcAft>
                <a:spcPts val="0"/>
              </a:spcAft>
              <a:buSzPts val="1300"/>
              <a:buNone/>
              <a:defRPr sz="1300" b="1"/>
            </a:lvl8pPr>
            <a:lvl9pPr lvl="8" algn="ctr" rtl="0">
              <a:lnSpc>
                <a:spcPct val="115000"/>
              </a:lnSpc>
              <a:spcBef>
                <a:spcPts val="0"/>
              </a:spcBef>
              <a:spcAft>
                <a:spcPts val="0"/>
              </a:spcAft>
              <a:buSzPts val="1300"/>
              <a:buNone/>
              <a:defRPr sz="1300" b="1"/>
            </a:lvl9pPr>
          </a:lstStyle>
          <a:p>
            <a:endParaRPr/>
          </a:p>
        </p:txBody>
      </p:sp>
      <p:grpSp>
        <p:nvGrpSpPr>
          <p:cNvPr id="260" name="Google Shape;260;p32"/>
          <p:cNvGrpSpPr/>
          <p:nvPr/>
        </p:nvGrpSpPr>
        <p:grpSpPr>
          <a:xfrm>
            <a:off x="713688" y="2579400"/>
            <a:ext cx="8430488" cy="2564100"/>
            <a:chOff x="713688" y="2579400"/>
            <a:chExt cx="8430488" cy="2564100"/>
          </a:xfrm>
        </p:grpSpPr>
        <p:cxnSp>
          <p:nvCxnSpPr>
            <p:cNvPr id="261" name="Google Shape;261;p32"/>
            <p:cNvCxnSpPr/>
            <p:nvPr/>
          </p:nvCxnSpPr>
          <p:spPr>
            <a:xfrm>
              <a:off x="2839075" y="4876025"/>
              <a:ext cx="6305100" cy="0"/>
            </a:xfrm>
            <a:prstGeom prst="straightConnector1">
              <a:avLst/>
            </a:prstGeom>
            <a:noFill/>
            <a:ln w="9525" cap="flat" cmpd="sng">
              <a:solidFill>
                <a:schemeClr val="dk1"/>
              </a:solidFill>
              <a:prstDash val="solid"/>
              <a:round/>
              <a:headEnd type="none" w="med" len="med"/>
              <a:tailEnd type="none" w="med" len="med"/>
            </a:ln>
          </p:spPr>
        </p:cxnSp>
        <p:cxnSp>
          <p:nvCxnSpPr>
            <p:cNvPr id="262" name="Google Shape;262;p32"/>
            <p:cNvCxnSpPr/>
            <p:nvPr/>
          </p:nvCxnSpPr>
          <p:spPr>
            <a:xfrm rot="10800000">
              <a:off x="713688" y="2579400"/>
              <a:ext cx="0" cy="2564100"/>
            </a:xfrm>
            <a:prstGeom prst="straightConnector1">
              <a:avLst/>
            </a:prstGeom>
            <a:noFill/>
            <a:ln w="9525" cap="flat" cmpd="sng">
              <a:solidFill>
                <a:schemeClr val="dk1"/>
              </a:solidFill>
              <a:prstDash val="solid"/>
              <a:round/>
              <a:headEnd type="none" w="med" len="med"/>
              <a:tailEnd type="none" w="med" len="med"/>
            </a:ln>
          </p:spPr>
        </p:cxnSp>
      </p:grpSp>
      <p:sp>
        <p:nvSpPr>
          <p:cNvPr id="263" name="Google Shape;263;p32"/>
          <p:cNvSpPr txBox="1"/>
          <p:nvPr/>
        </p:nvSpPr>
        <p:spPr>
          <a:xfrm>
            <a:off x="2654700" y="3304597"/>
            <a:ext cx="3834600" cy="794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018"/>
              <a:buNone/>
            </a:pPr>
            <a:r>
              <a:rPr lang="en-GB" sz="1200">
                <a:solidFill>
                  <a:schemeClr val="dk1"/>
                </a:solidFill>
                <a:latin typeface="Commissioner"/>
                <a:ea typeface="Commissioner"/>
                <a:cs typeface="Commissioner"/>
                <a:sym typeface="Commissioner"/>
              </a:rPr>
              <a:t>Credits: This presentation template was created by </a:t>
            </a:r>
            <a:r>
              <a:rPr lang="en-GB" sz="1200" b="1" u="sng">
                <a:solidFill>
                  <a:schemeClr val="dk1"/>
                </a:solidFill>
                <a:latin typeface="Commissioner"/>
                <a:ea typeface="Commissioner"/>
                <a:cs typeface="Commissioner"/>
                <a:sym typeface="Commissioner"/>
                <a:hlinkClick r:id="rId2"/>
              </a:rPr>
              <a:t>Slidesgo</a:t>
            </a:r>
            <a:r>
              <a:rPr lang="en-GB" sz="1200">
                <a:solidFill>
                  <a:schemeClr val="dk1"/>
                </a:solidFill>
                <a:latin typeface="Commissioner"/>
                <a:ea typeface="Commissioner"/>
                <a:cs typeface="Commissioner"/>
                <a:sym typeface="Commissioner"/>
              </a:rPr>
              <a:t>, and includes icons by </a:t>
            </a:r>
            <a:r>
              <a:rPr lang="en-GB" sz="1200" b="1" u="sng">
                <a:solidFill>
                  <a:schemeClr val="dk1"/>
                </a:solidFill>
                <a:latin typeface="Commissioner"/>
                <a:ea typeface="Commissioner"/>
                <a:cs typeface="Commissioner"/>
                <a:sym typeface="Commissioner"/>
                <a:hlinkClick r:id="rId3"/>
              </a:rPr>
              <a:t>Flaticon</a:t>
            </a:r>
            <a:r>
              <a:rPr lang="en-GB" sz="1200">
                <a:solidFill>
                  <a:schemeClr val="dk1"/>
                </a:solidFill>
                <a:latin typeface="Commissioner"/>
                <a:ea typeface="Commissioner"/>
                <a:cs typeface="Commissioner"/>
                <a:sym typeface="Commissioner"/>
              </a:rPr>
              <a:t>, and infographics &amp; images by </a:t>
            </a:r>
            <a:r>
              <a:rPr lang="en-GB" sz="1200" b="1" u="sng">
                <a:solidFill>
                  <a:schemeClr val="dk1"/>
                </a:solidFill>
                <a:latin typeface="Commissioner"/>
                <a:ea typeface="Commissioner"/>
                <a:cs typeface="Commissioner"/>
                <a:sym typeface="Commissioner"/>
                <a:hlinkClick r:id="rId4"/>
              </a:rPr>
              <a:t>Freepik</a:t>
            </a:r>
            <a:endParaRPr sz="1200">
              <a:solidFill>
                <a:schemeClr val="dk1"/>
              </a:solidFill>
              <a:latin typeface="Commissioner"/>
              <a:ea typeface="Commissioner"/>
              <a:cs typeface="Commissioner"/>
              <a:sym typeface="Commissione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64"/>
        <p:cNvGrpSpPr/>
        <p:nvPr/>
      </p:nvGrpSpPr>
      <p:grpSpPr>
        <a:xfrm>
          <a:off x="0" y="0"/>
          <a:ext cx="0" cy="0"/>
          <a:chOff x="0" y="0"/>
          <a:chExt cx="0" cy="0"/>
        </a:xfrm>
      </p:grpSpPr>
      <p:cxnSp>
        <p:nvCxnSpPr>
          <p:cNvPr id="265" name="Google Shape;265;p3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
        <p:nvSpPr>
          <p:cNvPr id="266" name="Google Shape;266;p3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7" name="Google Shape;267;p3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3"/>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69"/>
        <p:cNvGrpSpPr/>
        <p:nvPr/>
      </p:nvGrpSpPr>
      <p:grpSpPr>
        <a:xfrm>
          <a:off x="0" y="0"/>
          <a:ext cx="0" cy="0"/>
          <a:chOff x="0" y="0"/>
          <a:chExt cx="0" cy="0"/>
        </a:xfrm>
      </p:grpSpPr>
      <p:sp>
        <p:nvSpPr>
          <p:cNvPr id="270" name="Google Shape;270;p34"/>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271;p34"/>
          <p:cNvGrpSpPr/>
          <p:nvPr/>
        </p:nvGrpSpPr>
        <p:grpSpPr>
          <a:xfrm rot="10800000">
            <a:off x="0" y="363100"/>
            <a:ext cx="8860200" cy="4780400"/>
            <a:chOff x="283800" y="0"/>
            <a:chExt cx="8860200" cy="4780400"/>
          </a:xfrm>
        </p:grpSpPr>
        <p:cxnSp>
          <p:nvCxnSpPr>
            <p:cNvPr id="272" name="Google Shape;272;p34"/>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73" name="Google Shape;273;p34"/>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1" name="Google Shape;31;p5"/>
          <p:cNvSpPr txBox="1">
            <a:spLocks noGrp="1"/>
          </p:cNvSpPr>
          <p:nvPr>
            <p:ph type="subTitle" idx="1"/>
          </p:nvPr>
        </p:nvSpPr>
        <p:spPr>
          <a:xfrm>
            <a:off x="2954672" y="2027976"/>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2" name="Google Shape;32;p5"/>
          <p:cNvSpPr txBox="1">
            <a:spLocks noGrp="1"/>
          </p:cNvSpPr>
          <p:nvPr>
            <p:ph type="subTitle" idx="2"/>
          </p:nvPr>
        </p:nvSpPr>
        <p:spPr>
          <a:xfrm>
            <a:off x="2954672" y="1519425"/>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3" name="Google Shape;33;p5"/>
          <p:cNvSpPr txBox="1">
            <a:spLocks noGrp="1"/>
          </p:cNvSpPr>
          <p:nvPr>
            <p:ph type="subTitle" idx="3"/>
          </p:nvPr>
        </p:nvSpPr>
        <p:spPr>
          <a:xfrm>
            <a:off x="2954649" y="3619500"/>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4" name="Google Shape;34;p5"/>
          <p:cNvSpPr txBox="1">
            <a:spLocks noGrp="1"/>
          </p:cNvSpPr>
          <p:nvPr>
            <p:ph type="subTitle" idx="4"/>
          </p:nvPr>
        </p:nvSpPr>
        <p:spPr>
          <a:xfrm>
            <a:off x="2954649" y="3110949"/>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panose="020B0503020202020204"/>
                <a:ea typeface="Golos Text" panose="020B0503020202020204"/>
                <a:cs typeface="Golos Text" panose="020B0503020202020204"/>
                <a:sym typeface="Golos Text" panose="020B0503020202020204"/>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5" name="Google Shape;35;p5"/>
          <p:cNvSpPr/>
          <p:nvPr/>
        </p:nvSpPr>
        <p:spPr>
          <a:xfrm flipH="1">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 name="Google Shape;36;p5"/>
          <p:cNvCxnSpPr/>
          <p:nvPr/>
        </p:nvCxnSpPr>
        <p:spPr>
          <a:xfrm rot="10800000">
            <a:off x="8864825"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9" name="Google Shape;39;p6"/>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6"/>
          <p:cNvGrpSpPr/>
          <p:nvPr/>
        </p:nvGrpSpPr>
        <p:grpSpPr>
          <a:xfrm>
            <a:off x="141900" y="-26"/>
            <a:ext cx="9002025" cy="4876051"/>
            <a:chOff x="141900" y="-26"/>
            <a:chExt cx="9002025" cy="4876051"/>
          </a:xfrm>
        </p:grpSpPr>
        <p:cxnSp>
          <p:nvCxnSpPr>
            <p:cNvPr id="41" name="Google Shape;41;p6"/>
            <p:cNvCxnSpPr/>
            <p:nvPr/>
          </p:nvCxnSpPr>
          <p:spPr>
            <a:xfrm>
              <a:off x="4576425" y="4876025"/>
              <a:ext cx="4567500" cy="0"/>
            </a:xfrm>
            <a:prstGeom prst="straightConnector1">
              <a:avLst/>
            </a:prstGeom>
            <a:noFill/>
            <a:ln w="9525" cap="flat" cmpd="sng">
              <a:solidFill>
                <a:schemeClr val="dk1"/>
              </a:solidFill>
              <a:prstDash val="solid"/>
              <a:round/>
              <a:headEnd type="none" w="med" len="med"/>
              <a:tailEnd type="none" w="med" len="med"/>
            </a:ln>
          </p:spPr>
        </p:cxnSp>
        <p:cxnSp>
          <p:nvCxnSpPr>
            <p:cNvPr id="42" name="Google Shape;42;p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713225" y="1139000"/>
            <a:ext cx="2789700" cy="1616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lnSpc>
                <a:spcPct val="90000"/>
              </a:lnSpc>
              <a:spcBef>
                <a:spcPts val="0"/>
              </a:spcBef>
              <a:spcAft>
                <a:spcPts val="0"/>
              </a:spcAft>
              <a:buSzPts val="3100"/>
              <a:buNone/>
              <a:defRPr/>
            </a:lvl2pPr>
            <a:lvl3pPr lvl="2" rtl="0">
              <a:lnSpc>
                <a:spcPct val="90000"/>
              </a:lnSpc>
              <a:spcBef>
                <a:spcPts val="0"/>
              </a:spcBef>
              <a:spcAft>
                <a:spcPts val="0"/>
              </a:spcAft>
              <a:buSzPts val="3100"/>
              <a:buNone/>
              <a:defRPr/>
            </a:lvl3pPr>
            <a:lvl4pPr lvl="3" rtl="0">
              <a:lnSpc>
                <a:spcPct val="90000"/>
              </a:lnSpc>
              <a:spcBef>
                <a:spcPts val="0"/>
              </a:spcBef>
              <a:spcAft>
                <a:spcPts val="0"/>
              </a:spcAft>
              <a:buSzPts val="3100"/>
              <a:buNone/>
              <a:defRPr/>
            </a:lvl4pPr>
            <a:lvl5pPr lvl="4" rtl="0">
              <a:lnSpc>
                <a:spcPct val="90000"/>
              </a:lnSpc>
              <a:spcBef>
                <a:spcPts val="0"/>
              </a:spcBef>
              <a:spcAft>
                <a:spcPts val="0"/>
              </a:spcAft>
              <a:buSzPts val="3100"/>
              <a:buNone/>
              <a:defRPr/>
            </a:lvl5pPr>
            <a:lvl6pPr lvl="5" rtl="0">
              <a:lnSpc>
                <a:spcPct val="90000"/>
              </a:lnSpc>
              <a:spcBef>
                <a:spcPts val="0"/>
              </a:spcBef>
              <a:spcAft>
                <a:spcPts val="0"/>
              </a:spcAft>
              <a:buSzPts val="3100"/>
              <a:buNone/>
              <a:defRPr/>
            </a:lvl6pPr>
            <a:lvl7pPr lvl="6" rtl="0">
              <a:lnSpc>
                <a:spcPct val="90000"/>
              </a:lnSpc>
              <a:spcBef>
                <a:spcPts val="0"/>
              </a:spcBef>
              <a:spcAft>
                <a:spcPts val="0"/>
              </a:spcAft>
              <a:buSzPts val="3100"/>
              <a:buNone/>
              <a:defRPr/>
            </a:lvl7pPr>
            <a:lvl8pPr lvl="7" rtl="0">
              <a:lnSpc>
                <a:spcPct val="90000"/>
              </a:lnSpc>
              <a:spcBef>
                <a:spcPts val="0"/>
              </a:spcBef>
              <a:spcAft>
                <a:spcPts val="0"/>
              </a:spcAft>
              <a:buSzPts val="3100"/>
              <a:buNone/>
              <a:defRPr/>
            </a:lvl8pPr>
            <a:lvl9pPr lvl="8" rtl="0">
              <a:lnSpc>
                <a:spcPct val="90000"/>
              </a:lnSpc>
              <a:spcBef>
                <a:spcPts val="0"/>
              </a:spcBef>
              <a:spcAft>
                <a:spcPts val="0"/>
              </a:spcAft>
              <a:buSzPts val="3100"/>
              <a:buNone/>
              <a:defRPr/>
            </a:lvl9pPr>
          </a:lstStyle>
          <a:p>
            <a:endParaRPr/>
          </a:p>
        </p:txBody>
      </p:sp>
      <p:sp>
        <p:nvSpPr>
          <p:cNvPr id="45" name="Google Shape;45;p7"/>
          <p:cNvSpPr txBox="1">
            <a:spLocks noGrp="1"/>
          </p:cNvSpPr>
          <p:nvPr>
            <p:ph type="subTitle" idx="1"/>
          </p:nvPr>
        </p:nvSpPr>
        <p:spPr>
          <a:xfrm>
            <a:off x="713225" y="2810700"/>
            <a:ext cx="27897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6" name="Google Shape;46;p7"/>
          <p:cNvSpPr>
            <a:spLocks noGrp="1"/>
          </p:cNvSpPr>
          <p:nvPr>
            <p:ph type="pic" idx="2"/>
          </p:nvPr>
        </p:nvSpPr>
        <p:spPr>
          <a:xfrm>
            <a:off x="4572000" y="0"/>
            <a:ext cx="4572000" cy="5143500"/>
          </a:xfrm>
          <a:prstGeom prst="rect">
            <a:avLst/>
          </a:prstGeom>
          <a:noFill/>
          <a:ln>
            <a:noFill/>
          </a:ln>
        </p:spPr>
      </p:sp>
      <p:sp>
        <p:nvSpPr>
          <p:cNvPr id="47" name="Google Shape;47;p7"/>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7"/>
          <p:cNvGrpSpPr/>
          <p:nvPr/>
        </p:nvGrpSpPr>
        <p:grpSpPr>
          <a:xfrm>
            <a:off x="0" y="-300"/>
            <a:ext cx="3812275" cy="4608875"/>
            <a:chOff x="0" y="-300"/>
            <a:chExt cx="3812275" cy="4608875"/>
          </a:xfrm>
        </p:grpSpPr>
        <p:cxnSp>
          <p:nvCxnSpPr>
            <p:cNvPr id="49" name="Google Shape;49;p7"/>
            <p:cNvCxnSpPr/>
            <p:nvPr/>
          </p:nvCxnSpPr>
          <p:spPr>
            <a:xfrm rot="10800000">
              <a:off x="3812275" y="-300"/>
              <a:ext cx="0" cy="699000"/>
            </a:xfrm>
            <a:prstGeom prst="straightConnector1">
              <a:avLst/>
            </a:prstGeom>
            <a:noFill/>
            <a:ln w="9525" cap="flat" cmpd="sng">
              <a:solidFill>
                <a:schemeClr val="dk1"/>
              </a:solidFill>
              <a:prstDash val="solid"/>
              <a:round/>
              <a:headEnd type="none" w="med" len="med"/>
              <a:tailEnd type="none" w="med" len="med"/>
            </a:ln>
          </p:spPr>
        </p:cxnSp>
        <p:cxnSp>
          <p:nvCxnSpPr>
            <p:cNvPr id="50" name="Google Shape;50;p7"/>
            <p:cNvCxnSpPr/>
            <p:nvPr/>
          </p:nvCxnSpPr>
          <p:spPr>
            <a:xfrm>
              <a:off x="0" y="4608575"/>
              <a:ext cx="3387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2253750" y="1670575"/>
            <a:ext cx="4636500" cy="18471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a:endParaRPr/>
          </a:p>
        </p:txBody>
      </p:sp>
      <p:sp>
        <p:nvSpPr>
          <p:cNvPr id="53" name="Google Shape;53;p8"/>
          <p:cNvSpPr/>
          <p:nvPr/>
        </p:nvSpPr>
        <p:spPr>
          <a:xfrm flipH="1">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8"/>
          <p:cNvGrpSpPr/>
          <p:nvPr/>
        </p:nvGrpSpPr>
        <p:grpSpPr>
          <a:xfrm flipH="1">
            <a:off x="-55200" y="539500"/>
            <a:ext cx="9199200" cy="4604000"/>
            <a:chOff x="-55375" y="539500"/>
            <a:chExt cx="9199200" cy="4604000"/>
          </a:xfrm>
        </p:grpSpPr>
        <p:cxnSp>
          <p:nvCxnSpPr>
            <p:cNvPr id="55" name="Google Shape;55;p8"/>
            <p:cNvCxnSpPr/>
            <p:nvPr/>
          </p:nvCxnSpPr>
          <p:spPr>
            <a:xfrm>
              <a:off x="-55375" y="4608575"/>
              <a:ext cx="56592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8"/>
            <p:cNvCxnSpPr/>
            <p:nvPr/>
          </p:nvCxnSpPr>
          <p:spPr>
            <a:xfrm>
              <a:off x="4502525" y="539500"/>
              <a:ext cx="46413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8"/>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2143050" y="1461775"/>
            <a:ext cx="4857900" cy="8004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4000"/>
            </a:lvl1pPr>
            <a:lvl2pPr lvl="1" algn="l">
              <a:spcBef>
                <a:spcPts val="0"/>
              </a:spcBef>
              <a:spcAft>
                <a:spcPts val="0"/>
              </a:spcAft>
              <a:buSzPts val="6000"/>
              <a:buNone/>
              <a:defRPr sz="6000"/>
            </a:lvl2pPr>
            <a:lvl3pPr lvl="2" algn="l">
              <a:spcBef>
                <a:spcPts val="0"/>
              </a:spcBef>
              <a:spcAft>
                <a:spcPts val="0"/>
              </a:spcAft>
              <a:buSzPts val="6000"/>
              <a:buNone/>
              <a:defRPr sz="6000"/>
            </a:lvl3pPr>
            <a:lvl4pPr lvl="3" algn="l">
              <a:spcBef>
                <a:spcPts val="0"/>
              </a:spcBef>
              <a:spcAft>
                <a:spcPts val="0"/>
              </a:spcAft>
              <a:buSzPts val="6000"/>
              <a:buNone/>
              <a:defRPr sz="6000"/>
            </a:lvl4pPr>
            <a:lvl5pPr lvl="4" algn="l">
              <a:spcBef>
                <a:spcPts val="0"/>
              </a:spcBef>
              <a:spcAft>
                <a:spcPts val="0"/>
              </a:spcAft>
              <a:buSzPts val="6000"/>
              <a:buNone/>
              <a:defRPr sz="6000"/>
            </a:lvl5pPr>
            <a:lvl6pPr lvl="5" algn="l">
              <a:spcBef>
                <a:spcPts val="0"/>
              </a:spcBef>
              <a:spcAft>
                <a:spcPts val="0"/>
              </a:spcAft>
              <a:buSzPts val="6000"/>
              <a:buNone/>
              <a:defRPr sz="6000"/>
            </a:lvl6pPr>
            <a:lvl7pPr lvl="6" algn="l">
              <a:spcBef>
                <a:spcPts val="0"/>
              </a:spcBef>
              <a:spcAft>
                <a:spcPts val="0"/>
              </a:spcAft>
              <a:buSzPts val="6000"/>
              <a:buNone/>
              <a:defRPr sz="6000"/>
            </a:lvl7pPr>
            <a:lvl8pPr lvl="7" algn="l">
              <a:spcBef>
                <a:spcPts val="0"/>
              </a:spcBef>
              <a:spcAft>
                <a:spcPts val="0"/>
              </a:spcAft>
              <a:buSzPts val="6000"/>
              <a:buNone/>
              <a:defRPr sz="6000"/>
            </a:lvl8pPr>
            <a:lvl9pPr lvl="8" algn="l">
              <a:spcBef>
                <a:spcPts val="0"/>
              </a:spcBef>
              <a:spcAft>
                <a:spcPts val="0"/>
              </a:spcAft>
              <a:buSzPts val="6000"/>
              <a:buNone/>
              <a:defRPr sz="6000"/>
            </a:lvl9pPr>
          </a:lstStyle>
          <a:p>
            <a:endParaRPr/>
          </a:p>
        </p:txBody>
      </p:sp>
      <p:sp>
        <p:nvSpPr>
          <p:cNvPr id="60" name="Google Shape;60;p9"/>
          <p:cNvSpPr txBox="1">
            <a:spLocks noGrp="1"/>
          </p:cNvSpPr>
          <p:nvPr>
            <p:ph type="subTitle" idx="1"/>
          </p:nvPr>
        </p:nvSpPr>
        <p:spPr>
          <a:xfrm>
            <a:off x="2143050" y="2360663"/>
            <a:ext cx="4857900" cy="12465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61" name="Google Shape;61;p9"/>
          <p:cNvSpPr/>
          <p:nvPr/>
        </p:nvSpPr>
        <p:spPr>
          <a:xfrm>
            <a:off x="75" y="4426700"/>
            <a:ext cx="91440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9"/>
          <p:cNvGrpSpPr/>
          <p:nvPr/>
        </p:nvGrpSpPr>
        <p:grpSpPr>
          <a:xfrm>
            <a:off x="712700" y="539500"/>
            <a:ext cx="8431300" cy="4604000"/>
            <a:chOff x="712700" y="539500"/>
            <a:chExt cx="8431300" cy="4604000"/>
          </a:xfrm>
        </p:grpSpPr>
        <p:cxnSp>
          <p:nvCxnSpPr>
            <p:cNvPr id="63" name="Google Shape;63;p9"/>
            <p:cNvCxnSpPr/>
            <p:nvPr/>
          </p:nvCxnSpPr>
          <p:spPr>
            <a:xfrm>
              <a:off x="4572000" y="539500"/>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64" name="Google Shape;64;p9"/>
            <p:cNvCxnSpPr/>
            <p:nvPr/>
          </p:nvCxnSpPr>
          <p:spPr>
            <a:xfrm rot="10800000">
              <a:off x="712700" y="1685400"/>
              <a:ext cx="0" cy="34581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5143500"/>
          </a:xfrm>
          <a:prstGeom prst="rect">
            <a:avLst/>
          </a:prstGeom>
          <a:noFill/>
          <a:ln>
            <a:noFill/>
          </a:ln>
        </p:spPr>
      </p:sp>
      <p:sp>
        <p:nvSpPr>
          <p:cNvPr id="67" name="Google Shape;67;p10"/>
          <p:cNvSpPr txBox="1">
            <a:spLocks noGrp="1"/>
          </p:cNvSpPr>
          <p:nvPr>
            <p:ph type="title"/>
          </p:nvPr>
        </p:nvSpPr>
        <p:spPr>
          <a:xfrm>
            <a:off x="713225" y="3946875"/>
            <a:ext cx="77175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algn="l" rtl="0">
              <a:spcBef>
                <a:spcPts val="0"/>
              </a:spcBef>
              <a:spcAft>
                <a:spcPts val="0"/>
              </a:spcAft>
              <a:buSzPts val="3100"/>
              <a:buNone/>
              <a:defRPr/>
            </a:lvl2pPr>
            <a:lvl3pPr lvl="2" algn="l" rtl="0">
              <a:spcBef>
                <a:spcPts val="0"/>
              </a:spcBef>
              <a:spcAft>
                <a:spcPts val="0"/>
              </a:spcAft>
              <a:buSzPts val="3100"/>
              <a:buNone/>
              <a:defRPr/>
            </a:lvl3pPr>
            <a:lvl4pPr lvl="3" algn="l" rtl="0">
              <a:spcBef>
                <a:spcPts val="0"/>
              </a:spcBef>
              <a:spcAft>
                <a:spcPts val="0"/>
              </a:spcAft>
              <a:buSzPts val="3100"/>
              <a:buNone/>
              <a:defRPr/>
            </a:lvl4pPr>
            <a:lvl5pPr lvl="4" algn="l" rtl="0">
              <a:spcBef>
                <a:spcPts val="0"/>
              </a:spcBef>
              <a:spcAft>
                <a:spcPts val="0"/>
              </a:spcAft>
              <a:buSzPts val="3100"/>
              <a:buNone/>
              <a:defRPr/>
            </a:lvl5pPr>
            <a:lvl6pPr lvl="5" algn="l" rtl="0">
              <a:spcBef>
                <a:spcPts val="0"/>
              </a:spcBef>
              <a:spcAft>
                <a:spcPts val="0"/>
              </a:spcAft>
              <a:buSzPts val="3100"/>
              <a:buNone/>
              <a:defRPr/>
            </a:lvl6pPr>
            <a:lvl7pPr lvl="6" algn="l" rtl="0">
              <a:spcBef>
                <a:spcPts val="0"/>
              </a:spcBef>
              <a:spcAft>
                <a:spcPts val="0"/>
              </a:spcAft>
              <a:buSzPts val="3100"/>
              <a:buNone/>
              <a:defRPr/>
            </a:lvl7pPr>
            <a:lvl8pPr lvl="7" algn="l" rtl="0">
              <a:spcBef>
                <a:spcPts val="0"/>
              </a:spcBef>
              <a:spcAft>
                <a:spcPts val="0"/>
              </a:spcAft>
              <a:buSzPts val="3100"/>
              <a:buNone/>
              <a:defRPr/>
            </a:lvl8pPr>
            <a:lvl9pPr lvl="8" algn="l"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70650"/>
            <a:ext cx="7717500" cy="549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100"/>
              <a:buFont typeface="Golos Text" panose="020B0503020202020204"/>
              <a:buNone/>
              <a:defRPr sz="3100">
                <a:solidFill>
                  <a:schemeClr val="dk1"/>
                </a:solidFill>
                <a:latin typeface="Golos Text" panose="020B0503020202020204"/>
                <a:ea typeface="Golos Text" panose="020B0503020202020204"/>
                <a:cs typeface="Golos Text" panose="020B0503020202020204"/>
                <a:sym typeface="Golos Text" panose="020B0503020202020204"/>
              </a:defRPr>
            </a:lvl1pPr>
            <a:lvl2pPr lvl="1" algn="ctr">
              <a:spcBef>
                <a:spcPts val="0"/>
              </a:spcBef>
              <a:spcAft>
                <a:spcPts val="0"/>
              </a:spcAft>
              <a:buClr>
                <a:schemeClr val="dk1"/>
              </a:buClr>
              <a:buSzPts val="3100"/>
              <a:buFont typeface="Golos Text" panose="020B0503020202020204"/>
              <a:buNone/>
              <a:defRPr sz="3100">
                <a:solidFill>
                  <a:schemeClr val="dk1"/>
                </a:solidFill>
                <a:latin typeface="Golos Text" panose="020B0503020202020204"/>
                <a:ea typeface="Golos Text" panose="020B0503020202020204"/>
                <a:cs typeface="Golos Text" panose="020B0503020202020204"/>
                <a:sym typeface="Golos Text" panose="020B0503020202020204"/>
              </a:defRPr>
            </a:lvl2pPr>
            <a:lvl3pPr lvl="2" algn="ctr">
              <a:spcBef>
                <a:spcPts val="0"/>
              </a:spcBef>
              <a:spcAft>
                <a:spcPts val="0"/>
              </a:spcAft>
              <a:buClr>
                <a:schemeClr val="dk1"/>
              </a:buClr>
              <a:buSzPts val="3100"/>
              <a:buFont typeface="Golos Text" panose="020B0503020202020204"/>
              <a:buNone/>
              <a:defRPr sz="3100">
                <a:solidFill>
                  <a:schemeClr val="dk1"/>
                </a:solidFill>
                <a:latin typeface="Golos Text" panose="020B0503020202020204"/>
                <a:ea typeface="Golos Text" panose="020B0503020202020204"/>
                <a:cs typeface="Golos Text" panose="020B0503020202020204"/>
                <a:sym typeface="Golos Text" panose="020B0503020202020204"/>
              </a:defRPr>
            </a:lvl3pPr>
            <a:lvl4pPr lvl="3" algn="ctr">
              <a:spcBef>
                <a:spcPts val="0"/>
              </a:spcBef>
              <a:spcAft>
                <a:spcPts val="0"/>
              </a:spcAft>
              <a:buClr>
                <a:schemeClr val="dk1"/>
              </a:buClr>
              <a:buSzPts val="3100"/>
              <a:buFont typeface="Golos Text" panose="020B0503020202020204"/>
              <a:buNone/>
              <a:defRPr sz="3100">
                <a:solidFill>
                  <a:schemeClr val="dk1"/>
                </a:solidFill>
                <a:latin typeface="Golos Text" panose="020B0503020202020204"/>
                <a:ea typeface="Golos Text" panose="020B0503020202020204"/>
                <a:cs typeface="Golos Text" panose="020B0503020202020204"/>
                <a:sym typeface="Golos Text" panose="020B0503020202020204"/>
              </a:defRPr>
            </a:lvl4pPr>
            <a:lvl5pPr lvl="4" algn="ctr">
              <a:spcBef>
                <a:spcPts val="0"/>
              </a:spcBef>
              <a:spcAft>
                <a:spcPts val="0"/>
              </a:spcAft>
              <a:buClr>
                <a:schemeClr val="dk1"/>
              </a:buClr>
              <a:buSzPts val="3100"/>
              <a:buFont typeface="Golos Text" panose="020B0503020202020204"/>
              <a:buNone/>
              <a:defRPr sz="3100">
                <a:solidFill>
                  <a:schemeClr val="dk1"/>
                </a:solidFill>
                <a:latin typeface="Golos Text" panose="020B0503020202020204"/>
                <a:ea typeface="Golos Text" panose="020B0503020202020204"/>
                <a:cs typeface="Golos Text" panose="020B0503020202020204"/>
                <a:sym typeface="Golos Text" panose="020B0503020202020204"/>
              </a:defRPr>
            </a:lvl5pPr>
            <a:lvl6pPr lvl="5" algn="ctr">
              <a:spcBef>
                <a:spcPts val="0"/>
              </a:spcBef>
              <a:spcAft>
                <a:spcPts val="0"/>
              </a:spcAft>
              <a:buClr>
                <a:schemeClr val="dk1"/>
              </a:buClr>
              <a:buSzPts val="3100"/>
              <a:buFont typeface="Golos Text" panose="020B0503020202020204"/>
              <a:buNone/>
              <a:defRPr sz="3100">
                <a:solidFill>
                  <a:schemeClr val="dk1"/>
                </a:solidFill>
                <a:latin typeface="Golos Text" panose="020B0503020202020204"/>
                <a:ea typeface="Golos Text" panose="020B0503020202020204"/>
                <a:cs typeface="Golos Text" panose="020B0503020202020204"/>
                <a:sym typeface="Golos Text" panose="020B0503020202020204"/>
              </a:defRPr>
            </a:lvl6pPr>
            <a:lvl7pPr lvl="6" algn="ctr">
              <a:spcBef>
                <a:spcPts val="0"/>
              </a:spcBef>
              <a:spcAft>
                <a:spcPts val="0"/>
              </a:spcAft>
              <a:buClr>
                <a:schemeClr val="dk1"/>
              </a:buClr>
              <a:buSzPts val="3100"/>
              <a:buFont typeface="Golos Text" panose="020B0503020202020204"/>
              <a:buNone/>
              <a:defRPr sz="3100">
                <a:solidFill>
                  <a:schemeClr val="dk1"/>
                </a:solidFill>
                <a:latin typeface="Golos Text" panose="020B0503020202020204"/>
                <a:ea typeface="Golos Text" panose="020B0503020202020204"/>
                <a:cs typeface="Golos Text" panose="020B0503020202020204"/>
                <a:sym typeface="Golos Text" panose="020B0503020202020204"/>
              </a:defRPr>
            </a:lvl7pPr>
            <a:lvl8pPr lvl="7" algn="ctr">
              <a:spcBef>
                <a:spcPts val="0"/>
              </a:spcBef>
              <a:spcAft>
                <a:spcPts val="0"/>
              </a:spcAft>
              <a:buClr>
                <a:schemeClr val="dk1"/>
              </a:buClr>
              <a:buSzPts val="3100"/>
              <a:buFont typeface="Golos Text" panose="020B0503020202020204"/>
              <a:buNone/>
              <a:defRPr sz="3100">
                <a:solidFill>
                  <a:schemeClr val="dk1"/>
                </a:solidFill>
                <a:latin typeface="Golos Text" panose="020B0503020202020204"/>
                <a:ea typeface="Golos Text" panose="020B0503020202020204"/>
                <a:cs typeface="Golos Text" panose="020B0503020202020204"/>
                <a:sym typeface="Golos Text" panose="020B0503020202020204"/>
              </a:defRPr>
            </a:lvl8pPr>
            <a:lvl9pPr lvl="8" algn="ctr">
              <a:spcBef>
                <a:spcPts val="0"/>
              </a:spcBef>
              <a:spcAft>
                <a:spcPts val="0"/>
              </a:spcAft>
              <a:buClr>
                <a:schemeClr val="dk1"/>
              </a:buClr>
              <a:buSzPts val="3100"/>
              <a:buFont typeface="Golos Text" panose="020B0503020202020204"/>
              <a:buNone/>
              <a:defRPr sz="3100">
                <a:solidFill>
                  <a:schemeClr val="dk1"/>
                </a:solidFill>
                <a:latin typeface="Golos Text" panose="020B0503020202020204"/>
                <a:ea typeface="Golos Text" panose="020B0503020202020204"/>
                <a:cs typeface="Golos Text" panose="020B0503020202020204"/>
                <a:sym typeface="Golos Text" panose="020B0503020202020204"/>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1600"/>
              </a:spcBef>
              <a:spcAft>
                <a:spcPts val="160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a:p>
        </p:txBody>
      </p:sp>
      <p:pic>
        <p:nvPicPr>
          <p:cNvPr id="2" name="Picture 1" descr="SPEC LOGO"/>
          <p:cNvPicPr>
            <a:picLocks noChangeAspect="1"/>
          </p:cNvPicPr>
          <p:nvPr userDrawn="1"/>
        </p:nvPicPr>
        <p:blipFill>
          <a:blip r:embed="rId34">
            <a:alphaModFix amt="11000"/>
          </a:blip>
          <a:srcRect b="47014"/>
          <a:stretch>
            <a:fillRect/>
          </a:stretch>
        </p:blipFill>
        <p:spPr>
          <a:xfrm>
            <a:off x="868680" y="1134110"/>
            <a:ext cx="7406640" cy="2477135"/>
          </a:xfrm>
          <a:prstGeom prst="rect">
            <a:avLst/>
          </a:prstGeom>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1"/>
          <p:cNvSpPr txBox="1">
            <a:spLocks noGrp="1"/>
          </p:cNvSpPr>
          <p:nvPr>
            <p:ph type="ctrTitle"/>
          </p:nvPr>
        </p:nvSpPr>
        <p:spPr>
          <a:xfrm>
            <a:off x="713224" y="1332200"/>
            <a:ext cx="7501136" cy="1902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altLang="en-GB" sz="3300" b="1" dirty="0">
                <a:solidFill>
                  <a:schemeClr val="bg1">
                    <a:lumMod val="10000"/>
                  </a:schemeClr>
                </a:solidFill>
                <a:latin typeface="Times New Roman Regular" panose="02020803070505020304" charset="0"/>
                <a:cs typeface="Times New Roman Regular" panose="02020803070505020304" charset="0"/>
              </a:rPr>
              <a:t>MINI PROJECT</a:t>
            </a:r>
            <a:br>
              <a:rPr lang="en-US" altLang="en-GB" sz="3300" b="1" dirty="0">
                <a:solidFill>
                  <a:schemeClr val="bg1">
                    <a:lumMod val="10000"/>
                  </a:schemeClr>
                </a:solidFill>
                <a:latin typeface="Times New Roman Regular" panose="02020803070505020304" charset="0"/>
                <a:cs typeface="Times New Roman Regular" panose="02020803070505020304" charset="0"/>
              </a:rPr>
            </a:br>
            <a:r>
              <a:rPr lang="en-US" altLang="en-GB" sz="3300" b="1" dirty="0">
                <a:solidFill>
                  <a:schemeClr val="bg1">
                    <a:lumMod val="10000"/>
                  </a:schemeClr>
                </a:solidFill>
                <a:latin typeface="Times New Roman Regular" panose="02020803070505020304" charset="0"/>
                <a:cs typeface="Times New Roman Regular" panose="02020803070505020304" charset="0"/>
              </a:rPr>
              <a:t>TITLE</a:t>
            </a:r>
            <a:br>
              <a:rPr lang="en-US" altLang="en-GB" sz="3300" b="1" dirty="0">
                <a:solidFill>
                  <a:schemeClr val="bg1">
                    <a:lumMod val="10000"/>
                  </a:schemeClr>
                </a:solidFill>
                <a:latin typeface="Times New Roman Regular" panose="02020803070505020304" charset="0"/>
                <a:cs typeface="Times New Roman Regular" panose="02020803070505020304" charset="0"/>
              </a:rPr>
            </a:br>
            <a:r>
              <a:rPr lang="en-US" altLang="en-GB" sz="3200" b="1" dirty="0">
                <a:solidFill>
                  <a:schemeClr val="bg1">
                    <a:lumMod val="10000"/>
                  </a:schemeClr>
                </a:solidFill>
                <a:latin typeface="Times New Roman Regular" panose="02020803070505020304" charset="0"/>
                <a:cs typeface="Times New Roman Regular" panose="02020803070505020304" charset="0"/>
              </a:rPr>
              <a:t>A DATA MINING BASED MODEL FOR DETECTION </a:t>
            </a:r>
            <a:r>
              <a:rPr lang="en-US" altLang="en-GB" sz="3200" b="1" dirty="0">
                <a:solidFill>
                  <a:schemeClr val="bg1">
                    <a:lumMod val="10000"/>
                  </a:schemeClr>
                </a:solidFill>
                <a:latin typeface="Times New Roman" panose="02020603050405020304" pitchFamily="18" charset="0"/>
                <a:cs typeface="Times New Roman" panose="02020603050405020304" pitchFamily="18" charset="0"/>
              </a:rPr>
              <a:t>OF</a:t>
            </a:r>
            <a:r>
              <a:rPr lang="en-US" altLang="en-GB" sz="3200" b="1" dirty="0">
                <a:solidFill>
                  <a:schemeClr val="bg1">
                    <a:lumMod val="10000"/>
                  </a:schemeClr>
                </a:solidFill>
                <a:latin typeface="Times New Roman Regular" panose="02020803070505020304" charset="0"/>
                <a:cs typeface="Times New Roman Regular" panose="02020803070505020304" charset="0"/>
              </a:rPr>
              <a:t> FRADULENT BEHAVIOUR IN WATER CONSUMPTION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D55A2-0009-538C-011E-FBEC3BCE4BEB}"/>
              </a:ext>
            </a:extLst>
          </p:cNvPr>
          <p:cNvSpPr>
            <a:spLocks noGrp="1"/>
          </p:cNvSpPr>
          <p:nvPr>
            <p:ph type="title"/>
          </p:nvPr>
        </p:nvSpPr>
        <p:spPr>
          <a:xfrm>
            <a:off x="713225" y="89211"/>
            <a:ext cx="7717500" cy="4742984"/>
          </a:xfrm>
        </p:spPr>
        <p:txBody>
          <a:bodyPr/>
          <a:lstStyle/>
          <a:p>
            <a:pPr algn="l"/>
            <a:r>
              <a:rPr lang="en-IN" sz="2400" b="1" dirty="0">
                <a:latin typeface="Times New Roman" panose="02020603050405020304" pitchFamily="18" charset="0"/>
                <a:cs typeface="Times New Roman" panose="02020603050405020304" pitchFamily="18" charset="0"/>
              </a:rPr>
              <a:t>UML DIAGRAM</a:t>
            </a:r>
            <a:br>
              <a:rPr lang="en-IN" sz="2400" b="1" dirty="0">
                <a:latin typeface="Times New Roman" panose="02020603050405020304" pitchFamily="18" charset="0"/>
                <a:cs typeface="Times New Roman" panose="02020603050405020304" pitchFamily="18" charset="0"/>
              </a:rPr>
            </a:br>
            <a:r>
              <a:rPr lang="en-IN" sz="1400" b="1" dirty="0">
                <a:latin typeface="Times New Roman" panose="02020603050405020304" pitchFamily="18" charset="0"/>
                <a:cs typeface="Times New Roman" panose="02020603050405020304" pitchFamily="18" charset="0"/>
              </a:rPr>
              <a:t>CLASS DIAGRAM</a:t>
            </a:r>
            <a:br>
              <a:rPr lang="en-IN" sz="2400" b="1" dirty="0">
                <a:latin typeface="Times New Roman" panose="02020603050405020304" pitchFamily="18" charset="0"/>
                <a:cs typeface="Times New Roman" panose="02020603050405020304" pitchFamily="18" charset="0"/>
              </a:rPr>
            </a:br>
            <a:endParaRPr lang="en-IN" sz="2400" b="1" dirty="0">
              <a:latin typeface="Times New Roman" panose="02020603050405020304" pitchFamily="18" charset="0"/>
              <a:cs typeface="Times New Roman" panose="02020603050405020304" pitchFamily="18" charset="0"/>
            </a:endParaRPr>
          </a:p>
        </p:txBody>
      </p:sp>
      <p:sp>
        <p:nvSpPr>
          <p:cNvPr id="3" name="Rectangles 0">
            <a:extLst>
              <a:ext uri="{FF2B5EF4-FFF2-40B4-BE49-F238E27FC236}">
                <a16:creationId xmlns:a16="http://schemas.microsoft.com/office/drawing/2014/main" id="{088028ED-54E4-BCE1-BB50-140D452268EB}"/>
              </a:ext>
            </a:extLst>
          </p:cNvPr>
          <p:cNvSpPr/>
          <p:nvPr/>
        </p:nvSpPr>
        <p:spPr>
          <a:xfrm>
            <a:off x="703580" y="1050290"/>
            <a:ext cx="7867015" cy="3528695"/>
          </a:xfrm>
          <a:prstGeom prst="rect">
            <a:avLst/>
          </a:prstGeom>
          <a:solidFill>
            <a:schemeClr val="tx2"/>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6D11143-3DA0-4B4B-22E4-2A3F58D087BB}"/>
              </a:ext>
            </a:extLst>
          </p:cNvPr>
          <p:cNvPicPr>
            <a:picLocks noChangeAspect="1"/>
          </p:cNvPicPr>
          <p:nvPr/>
        </p:nvPicPr>
        <p:blipFill>
          <a:blip r:embed="rId2"/>
          <a:stretch>
            <a:fillRect/>
          </a:stretch>
        </p:blipFill>
        <p:spPr>
          <a:xfrm>
            <a:off x="882015" y="1256371"/>
            <a:ext cx="7688580" cy="3322614"/>
          </a:xfrm>
          <a:prstGeom prst="rect">
            <a:avLst/>
          </a:prstGeom>
        </p:spPr>
      </p:pic>
    </p:spTree>
    <p:extLst>
      <p:ext uri="{BB962C8B-B14F-4D97-AF65-F5344CB8AC3E}">
        <p14:creationId xmlns:p14="http://schemas.microsoft.com/office/powerpoint/2010/main" val="2764303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746760" y="339090"/>
            <a:ext cx="8908415" cy="54991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dirty="0">
                <a:latin typeface="Times New Roman Bold" panose="02020803070505020304" charset="0"/>
                <a:cs typeface="Times New Roman Bold" panose="02020803070505020304" charset="0"/>
              </a:rPr>
              <a:t>UML DIAGRAMS</a:t>
            </a:r>
          </a:p>
        </p:txBody>
      </p:sp>
      <p:sp>
        <p:nvSpPr>
          <p:cNvPr id="343" name="Google Shape;343;p46"/>
          <p:cNvSpPr txBox="1">
            <a:spLocks noGrp="1"/>
          </p:cNvSpPr>
          <p:nvPr>
            <p:ph type="subTitle" idx="4294967295"/>
          </p:nvPr>
        </p:nvSpPr>
        <p:spPr>
          <a:xfrm>
            <a:off x="827405" y="771525"/>
            <a:ext cx="7848600" cy="3835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b="1" dirty="0">
                <a:latin typeface="Times New Roman Bold" panose="02020803070505020304" charset="0"/>
                <a:cs typeface="Times New Roman Bold" panose="02020803070505020304" charset="0"/>
              </a:rPr>
              <a:t>ACTIVITY DIAGRAM </a:t>
            </a:r>
            <a:endParaRPr lang="en-US" altLang="en-GB" dirty="0">
              <a:latin typeface="Times New Roman Regular" panose="02020803070505020304" charset="0"/>
              <a:cs typeface="Times New Roman Regular" panose="02020803070505020304" charset="0"/>
            </a:endParaRPr>
          </a:p>
        </p:txBody>
      </p:sp>
      <p:sp>
        <p:nvSpPr>
          <p:cNvPr id="2" name="Rectangles 0"/>
          <p:cNvSpPr/>
          <p:nvPr/>
        </p:nvSpPr>
        <p:spPr>
          <a:xfrm>
            <a:off x="882015" y="1203325"/>
            <a:ext cx="7867015" cy="3528695"/>
          </a:xfrm>
          <a:prstGeom prst="rect">
            <a:avLst/>
          </a:prstGeom>
          <a:solidFill>
            <a:schemeClr val="tx2"/>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3D13630-AAA8-DC9B-DEC8-E7A07060BA42}"/>
              </a:ext>
            </a:extLst>
          </p:cNvPr>
          <p:cNvPicPr>
            <a:picLocks noChangeAspect="1"/>
          </p:cNvPicPr>
          <p:nvPr/>
        </p:nvPicPr>
        <p:blipFill>
          <a:blip r:embed="rId3"/>
          <a:stretch>
            <a:fillRect/>
          </a:stretch>
        </p:blipFill>
        <p:spPr>
          <a:xfrm>
            <a:off x="2943225" y="1321435"/>
            <a:ext cx="3257550" cy="325056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746760" y="339090"/>
            <a:ext cx="8908415" cy="54991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dirty="0">
                <a:latin typeface="Times New Roman Bold" panose="02020803070505020304" charset="0"/>
                <a:cs typeface="Times New Roman Bold" panose="02020803070505020304" charset="0"/>
              </a:rPr>
              <a:t>UML DIAGRAMS</a:t>
            </a:r>
          </a:p>
        </p:txBody>
      </p:sp>
      <p:sp>
        <p:nvSpPr>
          <p:cNvPr id="343" name="Google Shape;343;p46"/>
          <p:cNvSpPr txBox="1">
            <a:spLocks noGrp="1"/>
          </p:cNvSpPr>
          <p:nvPr>
            <p:ph type="subTitle" idx="4294967295"/>
          </p:nvPr>
        </p:nvSpPr>
        <p:spPr>
          <a:xfrm>
            <a:off x="827405" y="771525"/>
            <a:ext cx="7827010" cy="3835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a:latin typeface="Times New Roman" panose="02020803070505020304" charset="0"/>
                <a:cs typeface="Times New Roman" panose="02020803070505020304" charset="0"/>
              </a:rPr>
              <a:t> </a:t>
            </a:r>
            <a:r>
              <a:rPr lang="en-US" altLang="en-GB" b="1" dirty="0">
                <a:latin typeface="Times New Roman Bold" panose="02020803070505020304" charset="0"/>
                <a:cs typeface="Times New Roman Bold" panose="02020803070505020304" charset="0"/>
              </a:rPr>
              <a:t>SEQUENCE DIAGRAM</a:t>
            </a:r>
            <a:r>
              <a:rPr lang="en-US" altLang="en-GB" dirty="0">
                <a:latin typeface="Times New Roman" panose="02020803070505020304" charset="0"/>
                <a:cs typeface="Times New Roman" panose="02020803070505020304" charset="0"/>
              </a:rPr>
              <a:t> </a:t>
            </a:r>
            <a:endParaRPr lang="en-US" altLang="en-GB" dirty="0">
              <a:latin typeface="Times New Roman Regular" panose="02020803070505020304" charset="0"/>
              <a:cs typeface="Times New Roman Regular" panose="02020803070505020304" charset="0"/>
            </a:endParaRPr>
          </a:p>
        </p:txBody>
      </p:sp>
      <p:sp>
        <p:nvSpPr>
          <p:cNvPr id="2" name="Rectangles 0"/>
          <p:cNvSpPr/>
          <p:nvPr/>
        </p:nvSpPr>
        <p:spPr>
          <a:xfrm>
            <a:off x="882015" y="1203325"/>
            <a:ext cx="7867015" cy="3528695"/>
          </a:xfrm>
          <a:prstGeom prst="rect">
            <a:avLst/>
          </a:prstGeom>
          <a:solidFill>
            <a:schemeClr val="tx2"/>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A855F75-DA8A-5043-F306-59C129A1FDD4}"/>
              </a:ext>
            </a:extLst>
          </p:cNvPr>
          <p:cNvPicPr>
            <a:picLocks noChangeAspect="1"/>
          </p:cNvPicPr>
          <p:nvPr/>
        </p:nvPicPr>
        <p:blipFill>
          <a:blip r:embed="rId3"/>
          <a:stretch>
            <a:fillRect/>
          </a:stretch>
        </p:blipFill>
        <p:spPr>
          <a:xfrm>
            <a:off x="1192336" y="1321435"/>
            <a:ext cx="6759328" cy="31699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09CF7-4711-69BA-5C1E-20B47B2A65C8}"/>
              </a:ext>
            </a:extLst>
          </p:cNvPr>
          <p:cNvSpPr>
            <a:spLocks noGrp="1"/>
          </p:cNvSpPr>
          <p:nvPr>
            <p:ph type="title"/>
          </p:nvPr>
        </p:nvSpPr>
        <p:spPr>
          <a:xfrm>
            <a:off x="713225" y="470650"/>
            <a:ext cx="7717500" cy="4227730"/>
          </a:xfrm>
        </p:spPr>
        <p:txBody>
          <a:bodyPr/>
          <a:lstStyle/>
          <a:p>
            <a:endParaRPr lang="en-IN" dirty="0"/>
          </a:p>
        </p:txBody>
      </p:sp>
      <p:pic>
        <p:nvPicPr>
          <p:cNvPr id="4" name="Picture 3">
            <a:extLst>
              <a:ext uri="{FF2B5EF4-FFF2-40B4-BE49-F238E27FC236}">
                <a16:creationId xmlns:a16="http://schemas.microsoft.com/office/drawing/2014/main" id="{D41B4ACF-F4C6-B3BC-2D77-37D0B63DC940}"/>
              </a:ext>
            </a:extLst>
          </p:cNvPr>
          <p:cNvPicPr>
            <a:picLocks noChangeAspect="1"/>
          </p:cNvPicPr>
          <p:nvPr/>
        </p:nvPicPr>
        <p:blipFill>
          <a:blip r:embed="rId2"/>
          <a:stretch>
            <a:fillRect/>
          </a:stretch>
        </p:blipFill>
        <p:spPr>
          <a:xfrm>
            <a:off x="2128695" y="617034"/>
            <a:ext cx="5461568" cy="4055816"/>
          </a:xfrm>
          <a:prstGeom prst="rect">
            <a:avLst/>
          </a:prstGeom>
        </p:spPr>
      </p:pic>
    </p:spTree>
    <p:extLst>
      <p:ext uri="{BB962C8B-B14F-4D97-AF65-F5344CB8AC3E}">
        <p14:creationId xmlns:p14="http://schemas.microsoft.com/office/powerpoint/2010/main" val="311922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746760" y="74342"/>
            <a:ext cx="8908415" cy="5649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dirty="0">
                <a:latin typeface="Times New Roman Bold" panose="02020803070505020304" charset="0"/>
                <a:cs typeface="Times New Roman Bold" panose="02020803070505020304" charset="0"/>
              </a:rPr>
              <a:t>PROJECT OUTPUT</a:t>
            </a:r>
          </a:p>
        </p:txBody>
      </p:sp>
      <p:sp>
        <p:nvSpPr>
          <p:cNvPr id="343" name="Google Shape;343;p46"/>
          <p:cNvSpPr txBox="1">
            <a:spLocks noGrp="1"/>
          </p:cNvSpPr>
          <p:nvPr>
            <p:ph type="subTitle" idx="4294967295"/>
          </p:nvPr>
        </p:nvSpPr>
        <p:spPr>
          <a:xfrm>
            <a:off x="827405" y="771524"/>
            <a:ext cx="8270240" cy="41128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a:latin typeface="Times New Roman" panose="02020803070505020304" charset="0"/>
                <a:cs typeface="Times New Roman" panose="02020803070505020304" charset="0"/>
              </a:rPr>
              <a:t>output screenshots</a:t>
            </a:r>
            <a:r>
              <a:rPr lang="en-US" altLang="en-GB" dirty="0">
                <a:latin typeface="Times New Roman Regular" panose="02020803070505020304" charset="0"/>
                <a:cs typeface="Times New Roman Regular" panose="02020803070505020304" charset="0"/>
              </a:rPr>
              <a:t> </a:t>
            </a:r>
          </a:p>
        </p:txBody>
      </p:sp>
      <p:pic>
        <p:nvPicPr>
          <p:cNvPr id="3" name="Picture 2">
            <a:extLst>
              <a:ext uri="{FF2B5EF4-FFF2-40B4-BE49-F238E27FC236}">
                <a16:creationId xmlns:a16="http://schemas.microsoft.com/office/drawing/2014/main" id="{970B80E4-4527-314B-9D0D-54F30BE0E793}"/>
              </a:ext>
            </a:extLst>
          </p:cNvPr>
          <p:cNvPicPr>
            <a:picLocks noChangeAspect="1"/>
          </p:cNvPicPr>
          <p:nvPr/>
        </p:nvPicPr>
        <p:blipFill>
          <a:blip r:embed="rId3"/>
          <a:stretch>
            <a:fillRect/>
          </a:stretch>
        </p:blipFill>
        <p:spPr>
          <a:xfrm>
            <a:off x="352936" y="571840"/>
            <a:ext cx="4502336" cy="2341881"/>
          </a:xfrm>
          <a:prstGeom prst="rect">
            <a:avLst/>
          </a:prstGeom>
        </p:spPr>
      </p:pic>
      <p:pic>
        <p:nvPicPr>
          <p:cNvPr id="5" name="Picture 4">
            <a:extLst>
              <a:ext uri="{FF2B5EF4-FFF2-40B4-BE49-F238E27FC236}">
                <a16:creationId xmlns:a16="http://schemas.microsoft.com/office/drawing/2014/main" id="{7253D97C-F2D7-6A90-63DA-2F85979496BA}"/>
              </a:ext>
            </a:extLst>
          </p:cNvPr>
          <p:cNvPicPr>
            <a:picLocks noChangeAspect="1"/>
          </p:cNvPicPr>
          <p:nvPr/>
        </p:nvPicPr>
        <p:blipFill>
          <a:blip r:embed="rId4"/>
          <a:stretch>
            <a:fillRect/>
          </a:stretch>
        </p:blipFill>
        <p:spPr>
          <a:xfrm>
            <a:off x="4855272" y="557026"/>
            <a:ext cx="3604105" cy="2341880"/>
          </a:xfrm>
          <a:prstGeom prst="rect">
            <a:avLst/>
          </a:prstGeom>
        </p:spPr>
      </p:pic>
      <p:pic>
        <p:nvPicPr>
          <p:cNvPr id="8" name="Picture 7">
            <a:extLst>
              <a:ext uri="{FF2B5EF4-FFF2-40B4-BE49-F238E27FC236}">
                <a16:creationId xmlns:a16="http://schemas.microsoft.com/office/drawing/2014/main" id="{4445583D-1025-4574-B8E9-C8783ED52FBD}"/>
              </a:ext>
            </a:extLst>
          </p:cNvPr>
          <p:cNvPicPr>
            <a:picLocks noChangeAspect="1"/>
          </p:cNvPicPr>
          <p:nvPr/>
        </p:nvPicPr>
        <p:blipFill>
          <a:blip r:embed="rId5"/>
          <a:stretch>
            <a:fillRect/>
          </a:stretch>
        </p:blipFill>
        <p:spPr>
          <a:xfrm>
            <a:off x="380795" y="2872554"/>
            <a:ext cx="3381584" cy="227094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9FEB1-1B1C-8502-0E74-E4A81C79C1F8}"/>
              </a:ext>
            </a:extLst>
          </p:cNvPr>
          <p:cNvSpPr>
            <a:spLocks noGrp="1"/>
          </p:cNvSpPr>
          <p:nvPr>
            <p:ph type="title"/>
          </p:nvPr>
        </p:nvSpPr>
        <p:spPr>
          <a:xfrm>
            <a:off x="713225" y="470650"/>
            <a:ext cx="7717500" cy="4302072"/>
          </a:xfrm>
        </p:spPr>
        <p:txBody>
          <a:bodyPr/>
          <a:lstStyle/>
          <a:p>
            <a:endParaRPr lang="en-IN" dirty="0"/>
          </a:p>
        </p:txBody>
      </p:sp>
      <p:pic>
        <p:nvPicPr>
          <p:cNvPr id="3" name="Picture 2">
            <a:extLst>
              <a:ext uri="{FF2B5EF4-FFF2-40B4-BE49-F238E27FC236}">
                <a16:creationId xmlns:a16="http://schemas.microsoft.com/office/drawing/2014/main" id="{65312945-4DA3-6A7A-E2B9-7E92310F398E}"/>
              </a:ext>
            </a:extLst>
          </p:cNvPr>
          <p:cNvPicPr>
            <a:picLocks noChangeAspect="1"/>
          </p:cNvPicPr>
          <p:nvPr/>
        </p:nvPicPr>
        <p:blipFill>
          <a:blip r:embed="rId2"/>
          <a:stretch>
            <a:fillRect/>
          </a:stretch>
        </p:blipFill>
        <p:spPr>
          <a:xfrm>
            <a:off x="851184" y="594733"/>
            <a:ext cx="7441581" cy="3954966"/>
          </a:xfrm>
          <a:prstGeom prst="rect">
            <a:avLst/>
          </a:prstGeom>
        </p:spPr>
      </p:pic>
    </p:spTree>
    <p:extLst>
      <p:ext uri="{BB962C8B-B14F-4D97-AF65-F5344CB8AC3E}">
        <p14:creationId xmlns:p14="http://schemas.microsoft.com/office/powerpoint/2010/main" val="2153877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95394-0738-3840-D72D-CC1371FE6476}"/>
              </a:ext>
            </a:extLst>
          </p:cNvPr>
          <p:cNvSpPr>
            <a:spLocks noGrp="1"/>
          </p:cNvSpPr>
          <p:nvPr>
            <p:ph type="title"/>
          </p:nvPr>
        </p:nvSpPr>
        <p:spPr>
          <a:xfrm>
            <a:off x="713225" y="470650"/>
            <a:ext cx="7717500" cy="4279770"/>
          </a:xfrm>
        </p:spPr>
        <p:txBody>
          <a:bodyPr/>
          <a:lstStyle/>
          <a:p>
            <a:endParaRPr lang="en-IN" dirty="0"/>
          </a:p>
        </p:txBody>
      </p:sp>
      <p:pic>
        <p:nvPicPr>
          <p:cNvPr id="3" name="Picture 2">
            <a:extLst>
              <a:ext uri="{FF2B5EF4-FFF2-40B4-BE49-F238E27FC236}">
                <a16:creationId xmlns:a16="http://schemas.microsoft.com/office/drawing/2014/main" id="{760DB8D8-CE8C-57A1-D84A-751F60B52687}"/>
              </a:ext>
            </a:extLst>
          </p:cNvPr>
          <p:cNvPicPr>
            <a:picLocks noChangeAspect="1"/>
          </p:cNvPicPr>
          <p:nvPr/>
        </p:nvPicPr>
        <p:blipFill>
          <a:blip r:embed="rId2"/>
          <a:stretch>
            <a:fillRect/>
          </a:stretch>
        </p:blipFill>
        <p:spPr>
          <a:xfrm>
            <a:off x="921834" y="535259"/>
            <a:ext cx="7292898" cy="4081346"/>
          </a:xfrm>
          <a:prstGeom prst="rect">
            <a:avLst/>
          </a:prstGeom>
        </p:spPr>
      </p:pic>
    </p:spTree>
    <p:extLst>
      <p:ext uri="{BB962C8B-B14F-4D97-AF65-F5344CB8AC3E}">
        <p14:creationId xmlns:p14="http://schemas.microsoft.com/office/powerpoint/2010/main" val="529897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A5D0A-883E-7ED1-1868-CF5EC5D27339}"/>
              </a:ext>
            </a:extLst>
          </p:cNvPr>
          <p:cNvSpPr>
            <a:spLocks noGrp="1"/>
          </p:cNvSpPr>
          <p:nvPr>
            <p:ph type="title"/>
          </p:nvPr>
        </p:nvSpPr>
        <p:spPr>
          <a:xfrm>
            <a:off x="713225" y="470650"/>
            <a:ext cx="7717500" cy="4287204"/>
          </a:xfrm>
        </p:spPr>
        <p:txBody>
          <a:bodyPr/>
          <a:lstStyle/>
          <a:p>
            <a:endParaRPr lang="en-IN" dirty="0"/>
          </a:p>
        </p:txBody>
      </p:sp>
      <p:pic>
        <p:nvPicPr>
          <p:cNvPr id="3" name="Picture 2">
            <a:extLst>
              <a:ext uri="{FF2B5EF4-FFF2-40B4-BE49-F238E27FC236}">
                <a16:creationId xmlns:a16="http://schemas.microsoft.com/office/drawing/2014/main" id="{DC4BEB79-9BBA-E79D-6175-660927E9F5C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01190" y="470650"/>
            <a:ext cx="5341620" cy="3868940"/>
          </a:xfrm>
          <a:prstGeom prst="rect">
            <a:avLst/>
          </a:prstGeom>
          <a:noFill/>
          <a:ln>
            <a:noFill/>
          </a:ln>
        </p:spPr>
      </p:pic>
    </p:spTree>
    <p:extLst>
      <p:ext uri="{BB962C8B-B14F-4D97-AF65-F5344CB8AC3E}">
        <p14:creationId xmlns:p14="http://schemas.microsoft.com/office/powerpoint/2010/main" val="11079227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23285-6D4D-F2A6-6579-C8DABA17E18A}"/>
              </a:ext>
            </a:extLst>
          </p:cNvPr>
          <p:cNvSpPr>
            <a:spLocks noGrp="1"/>
          </p:cNvSpPr>
          <p:nvPr>
            <p:ph type="title"/>
          </p:nvPr>
        </p:nvSpPr>
        <p:spPr>
          <a:xfrm>
            <a:off x="713225" y="470649"/>
            <a:ext cx="7717500" cy="4049311"/>
          </a:xfrm>
        </p:spPr>
        <p:txBody>
          <a:bodyPr/>
          <a:lstStyle/>
          <a:p>
            <a:endParaRPr lang="en-IN" dirty="0"/>
          </a:p>
        </p:txBody>
      </p:sp>
      <p:pic>
        <p:nvPicPr>
          <p:cNvPr id="5" name="Picture 4">
            <a:extLst>
              <a:ext uri="{FF2B5EF4-FFF2-40B4-BE49-F238E27FC236}">
                <a16:creationId xmlns:a16="http://schemas.microsoft.com/office/drawing/2014/main" id="{77637302-342B-6F01-6E4A-EF60657DFE36}"/>
              </a:ext>
            </a:extLst>
          </p:cNvPr>
          <p:cNvPicPr>
            <a:picLocks noChangeAspect="1"/>
          </p:cNvPicPr>
          <p:nvPr/>
        </p:nvPicPr>
        <p:blipFill>
          <a:blip r:embed="rId2"/>
          <a:stretch>
            <a:fillRect/>
          </a:stretch>
        </p:blipFill>
        <p:spPr>
          <a:xfrm>
            <a:off x="1204331" y="623540"/>
            <a:ext cx="6898888" cy="2838450"/>
          </a:xfrm>
          <a:prstGeom prst="rect">
            <a:avLst/>
          </a:prstGeom>
        </p:spPr>
      </p:pic>
    </p:spTree>
    <p:extLst>
      <p:ext uri="{BB962C8B-B14F-4D97-AF65-F5344CB8AC3E}">
        <p14:creationId xmlns:p14="http://schemas.microsoft.com/office/powerpoint/2010/main" val="2806558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D15BA-CF15-59F6-9584-75FD489DE137}"/>
              </a:ext>
            </a:extLst>
          </p:cNvPr>
          <p:cNvSpPr>
            <a:spLocks noGrp="1"/>
          </p:cNvSpPr>
          <p:nvPr>
            <p:ph type="title"/>
          </p:nvPr>
        </p:nvSpPr>
        <p:spPr>
          <a:xfrm>
            <a:off x="713225" y="89211"/>
            <a:ext cx="7717500" cy="4735550"/>
          </a:xfrm>
        </p:spPr>
        <p:txBody>
          <a:bodyPr/>
          <a:lstStyle/>
          <a:p>
            <a:pPr algn="l">
              <a:lnSpc>
                <a:spcPct val="150000"/>
              </a:lnSpc>
            </a:pPr>
            <a:r>
              <a:rPr lang="en-US" sz="2400" b="1" dirty="0">
                <a:latin typeface="Times New Roman" panose="02020603050405020304" pitchFamily="18" charset="0"/>
                <a:cs typeface="Times New Roman" panose="02020603050405020304" pitchFamily="18" charset="0"/>
              </a:rPr>
              <a:t>BENEFITS AND LIMITATIONS</a:t>
            </a:r>
            <a:br>
              <a:rPr lang="en-US" sz="2400" b="1"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BENEFITS:</a:t>
            </a:r>
            <a:br>
              <a:rPr lang="en-US" sz="2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1. Early Detection of Fraud</a:t>
            </a:r>
            <a:br>
              <a:rPr lang="en-US" sz="1400" b="1"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model can identify unusual consumption patterns in real-time or near real-time, allowing for quick action. This early detection can help utility companies reduce revenue loss from undetected fraud.</a:t>
            </a:r>
            <a:br>
              <a:rPr lang="en-US" sz="1400"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2</a:t>
            </a:r>
            <a:r>
              <a:rPr lang="en-US" sz="1400" dirty="0">
                <a:latin typeface="Times New Roman" panose="02020603050405020304" pitchFamily="18" charset="0"/>
                <a:cs typeface="Times New Roman" panose="02020603050405020304" pitchFamily="18" charset="0"/>
              </a:rPr>
              <a:t>.</a:t>
            </a:r>
            <a:r>
              <a:rPr lang="en-US" sz="1400" b="1" dirty="0">
                <a:latin typeface="Times New Roman" panose="02020603050405020304" pitchFamily="18" charset="0"/>
                <a:cs typeface="Times New Roman" panose="02020603050405020304" pitchFamily="18" charset="0"/>
              </a:rPr>
              <a:t>Improved Accuracy with Time-Series Data</a:t>
            </a:r>
            <a:br>
              <a:rPr lang="en-US" sz="1400" b="1"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Incorporating time-series analysis (e.g., ARIMA or LSTM models) helps the system understand seasonal, daily, or weekly consumption patterns. This improves the model’s ability to differentiate between normal and fraudulent behavior, reducing false positives.</a:t>
            </a:r>
            <a:br>
              <a:rPr lang="en-US" sz="1400"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3. Prevention of Water Wastage</a:t>
            </a:r>
            <a:br>
              <a:rPr lang="en-US" sz="1400" b="1"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system can also detect unusual spikes or drops in water usage, helping to identify not just fraud but also leaks or other inefficiencies in the water distribution system. This aids in overall water conservation efforts.</a:t>
            </a: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endParaRPr lang="en-IN" sz="1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1671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1692790" y="339205"/>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2400" b="1" dirty="0">
                <a:latin typeface="Times New Roman Bold" panose="02020803070505020304" charset="0"/>
                <a:cs typeface="Times New Roman Bold" panose="02020803070505020304" charset="0"/>
              </a:rPr>
              <a:t>	PROBLEM STATEMENT</a:t>
            </a:r>
          </a:p>
        </p:txBody>
      </p:sp>
      <p:sp>
        <p:nvSpPr>
          <p:cNvPr id="343" name="Google Shape;343;p46"/>
          <p:cNvSpPr txBox="1">
            <a:spLocks noGrp="1"/>
          </p:cNvSpPr>
          <p:nvPr>
            <p:ph type="subTitle" idx="4294967295"/>
          </p:nvPr>
        </p:nvSpPr>
        <p:spPr>
          <a:xfrm>
            <a:off x="755650" y="771525"/>
            <a:ext cx="8096250" cy="396748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endParaRPr lang="en-US" altLang="en-GB" dirty="0">
              <a:latin typeface="Times New Roman Regular" panose="02020803070505020304" charset="0"/>
              <a:cs typeface="Times New Roman Regular" panose="02020803070505020304" charset="0"/>
            </a:endParaRPr>
          </a:p>
          <a:p>
            <a:pPr marL="0" lvl="0" indent="0" algn="just" rtl="0">
              <a:spcBef>
                <a:spcPts val="0"/>
              </a:spcBef>
              <a:spcAft>
                <a:spcPts val="0"/>
              </a:spcAft>
              <a:buNone/>
            </a:pPr>
            <a:r>
              <a:rPr lang="en-US" dirty="0">
                <a:latin typeface="Times New Roman" panose="02020603050405020304" pitchFamily="18" charset="0"/>
                <a:cs typeface="Times New Roman" panose="02020603050405020304" pitchFamily="18" charset="0"/>
              </a:rPr>
              <a:t>Fraud behavior in drinking water is a major problem faced by water supply companies and agencies. This behavior results in significant losses in revenue and creates a very high percentage of non-technical losses. Finding effective rates for finding fraudulent jobs has become a viable area of research in recent years. Smart data mining techniques can help water supply companies to detect these fraudulent activities in order to minimize such losses. This study examines the use of two split strategies (SVM and KNN) to detect suspicious water customers. Our research introduces a novel data mining approach aimed at detecting fraudulent behavior in water consumption. With the increasing importance of water conservation and management, the identification of irregularities or fraudulent activities in water usage has become imperative. By leveraging machine learning algorithms and statistical analysis, our model can distinguish between normal usage patterns and aberrant activities, such as tampering with meters or unauthorized usage. Through the development and implementation of this model, we aim to provide water utility companies and authorities with an effective tool for mitigating losses due to fraud and ensuring the equitable distribution of water resources</a:t>
            </a:r>
            <a:endParaRPr lang="en-US" altLang="en-GB"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7A32E-210B-B68D-23B0-56B1B5D389CB}"/>
              </a:ext>
            </a:extLst>
          </p:cNvPr>
          <p:cNvSpPr>
            <a:spLocks noGrp="1"/>
          </p:cNvSpPr>
          <p:nvPr>
            <p:ph type="title"/>
          </p:nvPr>
        </p:nvSpPr>
        <p:spPr>
          <a:xfrm>
            <a:off x="713225" y="470650"/>
            <a:ext cx="7717500" cy="4294638"/>
          </a:xfrm>
        </p:spPr>
        <p:txBody>
          <a:bodyPr/>
          <a:lstStyle/>
          <a:p>
            <a:pPr algn="l">
              <a:lnSpc>
                <a:spcPct val="150000"/>
              </a:lnSpc>
            </a:pPr>
            <a:r>
              <a:rPr lang="en-US" sz="1400" b="1" dirty="0">
                <a:latin typeface="Times New Roman" panose="02020603050405020304" pitchFamily="18" charset="0"/>
                <a:cs typeface="Times New Roman" panose="02020603050405020304" pitchFamily="18" charset="0"/>
              </a:rPr>
              <a:t>4.Continuous Learning and Improvement</a:t>
            </a:r>
            <a:br>
              <a:rPr lang="en-US" sz="1400" b="1"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The model can be designed to learn from new data and flagged cases over time. As investigators mark false positives or confirm fraud cases, the model’s accuracy improves, leading to better fraud detection in the future.</a:t>
            </a:r>
            <a:br>
              <a:rPr lang="en-US" sz="1400"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5</a:t>
            </a:r>
            <a:r>
              <a:rPr lang="en-US" sz="1400" dirty="0">
                <a:latin typeface="Times New Roman" panose="02020603050405020304" pitchFamily="18" charset="0"/>
                <a:cs typeface="Times New Roman" panose="02020603050405020304" pitchFamily="18" charset="0"/>
              </a:rPr>
              <a:t>.</a:t>
            </a:r>
            <a:r>
              <a:rPr lang="en-US" sz="1400" b="1" dirty="0">
                <a:latin typeface="Times New Roman" panose="02020603050405020304" pitchFamily="18" charset="0"/>
                <a:cs typeface="Times New Roman" panose="02020603050405020304" pitchFamily="18" charset="0"/>
              </a:rPr>
              <a:t>Reduced Manual Effort</a:t>
            </a:r>
            <a:br>
              <a:rPr lang="en-US" sz="1400" b="1"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Automated fraud detection drastically cuts down the time and effort required for manual reviews or audits. Investigators can focus on high-risk cases flagged by the system, increasing efficiency.</a:t>
            </a: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44456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1722120" y="185201"/>
            <a:ext cx="8908415" cy="54991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dirty="0">
                <a:latin typeface="Times New Roman Bold" panose="02020803070505020304" charset="0"/>
                <a:cs typeface="Times New Roman Bold" panose="02020803070505020304" charset="0"/>
              </a:rPr>
              <a:t> LIMITATIONS</a:t>
            </a:r>
          </a:p>
        </p:txBody>
      </p:sp>
      <p:sp>
        <p:nvSpPr>
          <p:cNvPr id="343" name="Google Shape;343;p46"/>
          <p:cNvSpPr txBox="1">
            <a:spLocks noGrp="1"/>
          </p:cNvSpPr>
          <p:nvPr>
            <p:ph type="subTitle" idx="4294967295"/>
          </p:nvPr>
        </p:nvSpPr>
        <p:spPr>
          <a:xfrm>
            <a:off x="827405" y="771525"/>
            <a:ext cx="8096250" cy="396748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altLang="en-GB" b="1" dirty="0">
                <a:latin typeface="Times New Roman Regular" panose="02020803070505020304" charset="0"/>
                <a:cs typeface="Times New Roman Regular" panose="02020803070505020304" charset="0"/>
              </a:rPr>
              <a:t>1</a:t>
            </a:r>
            <a:r>
              <a:rPr lang="en-US" altLang="en-GB" dirty="0">
                <a:latin typeface="Times New Roman Regular" panose="02020803070505020304" charset="0"/>
                <a:cs typeface="Times New Roman Regular" panose="02020803070505020304" charset="0"/>
              </a:rPr>
              <a:t>. </a:t>
            </a:r>
            <a:r>
              <a:rPr lang="en-US" altLang="en-GB" b="1" dirty="0">
                <a:latin typeface="Times New Roman Regular" panose="02020803070505020304" charset="0"/>
                <a:cs typeface="Times New Roman Regular" panose="02020803070505020304" charset="0"/>
              </a:rPr>
              <a:t>Limited Features for Fraud Detection </a:t>
            </a:r>
            <a:r>
              <a:rPr lang="en-US" altLang="en-GB" dirty="0">
                <a:latin typeface="Times New Roman Regular" panose="02020803070505020304" charset="0"/>
                <a:cs typeface="Times New Roman Regular" panose="02020803070505020304" charset="0"/>
              </a:rPr>
              <a:t>: The system may only use a small set of features, such as water consumption data, for fraud detection. More complex patterns of fraudulent behavior might require additional data points like historical usage, location, time of consumption, and user demographics to improve accuracy.</a:t>
            </a:r>
          </a:p>
          <a:p>
            <a:pPr marL="0" lvl="0" indent="0" algn="just" rtl="0">
              <a:lnSpc>
                <a:spcPct val="150000"/>
              </a:lnSpc>
              <a:spcBef>
                <a:spcPts val="0"/>
              </a:spcBef>
              <a:spcAft>
                <a:spcPts val="0"/>
              </a:spcAft>
              <a:buNone/>
            </a:pPr>
            <a:r>
              <a:rPr lang="en-US" altLang="en-GB" b="1" dirty="0">
                <a:latin typeface="Times New Roman Regular" panose="02020803070505020304" charset="0"/>
                <a:cs typeface="Times New Roman Regular" panose="02020803070505020304" charset="0"/>
              </a:rPr>
              <a:t>2. Data Imbalance </a:t>
            </a:r>
            <a:r>
              <a:rPr lang="en-US" altLang="en-GB" sz="1200" dirty="0">
                <a:latin typeface="Times New Roman Regular" panose="02020803070505020304" charset="0"/>
                <a:cs typeface="Times New Roman Regular" panose="02020803070505020304" charset="0"/>
              </a:rPr>
              <a:t>: </a:t>
            </a:r>
            <a:r>
              <a:rPr lang="en-US" altLang="en-GB" dirty="0">
                <a:latin typeface="Times New Roman Regular" panose="02020803070505020304" charset="0"/>
                <a:cs typeface="Times New Roman Regular" panose="02020803070505020304" charset="0"/>
              </a:rPr>
              <a:t>Fraudulent behavior in water consumption is typically rare compared to normal usage. This class imbalance could lead to models being biased towards the majority class (normal behavior), resulting in a high number of false negatives (missed fraud cases).</a:t>
            </a:r>
          </a:p>
          <a:p>
            <a:pPr marL="0" lvl="0" indent="0" algn="l" rtl="0">
              <a:lnSpc>
                <a:spcPct val="150000"/>
              </a:lnSpc>
              <a:spcBef>
                <a:spcPts val="0"/>
              </a:spcBef>
              <a:spcAft>
                <a:spcPts val="0"/>
              </a:spcAft>
              <a:buNone/>
            </a:pPr>
            <a:r>
              <a:rPr lang="en-US" altLang="en-GB" b="1" dirty="0">
                <a:latin typeface="Times New Roman Regular" panose="02020803070505020304" charset="0"/>
                <a:cs typeface="Times New Roman Regular" panose="02020803070505020304" charset="0"/>
              </a:rPr>
              <a:t>3. Lack of Real-Time Analysis </a:t>
            </a:r>
            <a:r>
              <a:rPr lang="en-US" altLang="en-GB" dirty="0">
                <a:latin typeface="Times New Roman Regular" panose="02020803070505020304" charset="0"/>
                <a:cs typeface="Times New Roman Regular" panose="02020803070505020304" charset="0"/>
              </a:rPr>
              <a:t>: The system may not offer real-time fraud detection, meaning that fraudulent activities could go unnoticed for a significant period before they are flagged. This delay in detection could be problematic for identifying and stopping fraud early.</a:t>
            </a:r>
          </a:p>
          <a:p>
            <a:pPr marL="0" lvl="0" indent="0" algn="l" rtl="0">
              <a:lnSpc>
                <a:spcPct val="150000"/>
              </a:lnSpc>
              <a:spcBef>
                <a:spcPts val="0"/>
              </a:spcBef>
              <a:spcAft>
                <a:spcPts val="0"/>
              </a:spcAft>
              <a:buNone/>
            </a:pPr>
            <a:r>
              <a:rPr lang="en-US" altLang="en-GB" b="1" dirty="0">
                <a:latin typeface="Times New Roman Regular" panose="02020803070505020304" charset="0"/>
                <a:cs typeface="Times New Roman Regular" panose="02020803070505020304" charset="0"/>
              </a:rPr>
              <a:t>4. Limited Generalization to Different Regions </a:t>
            </a:r>
            <a:r>
              <a:rPr lang="en-US" altLang="en-GB" sz="1200" dirty="0">
                <a:latin typeface="Times New Roman Regular" panose="02020803070505020304" charset="0"/>
                <a:cs typeface="Times New Roman Regular" panose="02020803070505020304" charset="0"/>
              </a:rPr>
              <a:t>:</a:t>
            </a:r>
            <a:r>
              <a:rPr lang="en-US" altLang="en-GB" dirty="0">
                <a:latin typeface="Times New Roman Regular" panose="02020803070505020304" charset="0"/>
                <a:cs typeface="Times New Roman Regular" panose="02020803070505020304" charset="0"/>
              </a:rPr>
              <a:t>Water consumption patterns vary widely across regions due to differences in climate, infrastructure, and user behavior. A model trained on data from one region might not generalize well to another region without significant adjustments.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CEABB-CB07-04EC-39F9-178E79E534D7}"/>
              </a:ext>
            </a:extLst>
          </p:cNvPr>
          <p:cNvSpPr>
            <a:spLocks noGrp="1"/>
          </p:cNvSpPr>
          <p:nvPr>
            <p:ph type="title"/>
          </p:nvPr>
        </p:nvSpPr>
        <p:spPr>
          <a:xfrm>
            <a:off x="713225" y="470650"/>
            <a:ext cx="7717500" cy="4208030"/>
          </a:xfrm>
        </p:spPr>
        <p:txBody>
          <a:bodyPr/>
          <a:lstStyle/>
          <a:p>
            <a:pPr algn="l">
              <a:lnSpc>
                <a:spcPct val="150000"/>
              </a:lnSpc>
            </a:pPr>
            <a:r>
              <a:rPr lang="en-US" altLang="en-GB" sz="1400" b="1" dirty="0">
                <a:latin typeface="Times New Roman Regular" panose="02020803070505020304" charset="0"/>
                <a:cs typeface="Times New Roman Regular" panose="02020803070505020304" charset="0"/>
              </a:rPr>
              <a:t>5. Limited Generalization to Different Regions </a:t>
            </a:r>
            <a:r>
              <a:rPr lang="en-US" altLang="en-GB" sz="1400" dirty="0">
                <a:latin typeface="Times New Roman Regular" panose="02020803070505020304" charset="0"/>
                <a:cs typeface="Times New Roman Regular" panose="02020803070505020304" charset="0"/>
              </a:rPr>
              <a:t>:Water consumption patterns vary widely across regions due to differences in climate, infrastructure, and user behavior. A model trained on data from one region might not generalize well to another region without significant </a:t>
            </a:r>
            <a:r>
              <a:rPr lang="en-US" altLang="en-GB" sz="1400" err="1">
                <a:latin typeface="Times New Roman Regular" panose="02020803070505020304" charset="0"/>
                <a:cs typeface="Times New Roman Regular" panose="02020803070505020304" charset="0"/>
              </a:rPr>
              <a:t>adjustments</a:t>
            </a:r>
            <a:r>
              <a:rPr lang="en-US" altLang="en-GB" sz="1400">
                <a:latin typeface="Times New Roman Regular" panose="02020803070505020304" charset="0"/>
                <a:cs typeface="Times New Roman Regular" panose="02020803070505020304" charset="0"/>
              </a:rPr>
              <a:t>. another </a:t>
            </a:r>
            <a:r>
              <a:rPr lang="en-US" altLang="en-GB" sz="1400" dirty="0">
                <a:latin typeface="Times New Roman Regular" panose="02020803070505020304" charset="0"/>
                <a:cs typeface="Times New Roman Regular" panose="02020803070505020304" charset="0"/>
              </a:rPr>
              <a:t>region without significant adjustments.</a:t>
            </a:r>
            <a:br>
              <a:rPr lang="en-US" altLang="en-GB" sz="1200" dirty="0">
                <a:latin typeface="Times New Roman Regular" panose="02020803070505020304" charset="0"/>
                <a:cs typeface="Times New Roman Regular" panose="02020803070505020304" charset="0"/>
              </a:rPr>
            </a:br>
            <a:br>
              <a:rPr lang="en-US" altLang="en-GB" sz="1200" dirty="0">
                <a:latin typeface="Times New Roman Regular" panose="02020803070505020304" charset="0"/>
                <a:cs typeface="Times New Roman Regular" panose="02020803070505020304" charset="0"/>
              </a:rPr>
            </a:br>
            <a:r>
              <a:rPr lang="en-US" altLang="en-GB" sz="1400" b="1" dirty="0">
                <a:latin typeface="Times New Roman Regular" panose="02020803070505020304" charset="0"/>
                <a:cs typeface="Times New Roman Regular" panose="02020803070505020304" charset="0"/>
              </a:rPr>
              <a:t>6. No Incorporation of External Factors </a:t>
            </a:r>
            <a:r>
              <a:rPr lang="en-US" altLang="en-GB" sz="1200" dirty="0">
                <a:latin typeface="Times New Roman Regular" panose="02020803070505020304" charset="0"/>
                <a:cs typeface="Times New Roman Regular" panose="02020803070505020304" charset="0"/>
              </a:rPr>
              <a:t>: </a:t>
            </a:r>
            <a:r>
              <a:rPr lang="en-US" altLang="en-GB" sz="1400" dirty="0">
                <a:latin typeface="Times New Roman Regular" panose="02020803070505020304" charset="0"/>
                <a:cs typeface="Times New Roman Regular" panose="02020803070505020304" charset="0"/>
              </a:rPr>
              <a:t>External factors like water pricing policies, government restrictions on water usage, or economic conditions could influence consumption patterns. The system may not take these factors into account, which could impact its fraud detection accuracy.15. Reliance on Historical Consumption Patterns:</a:t>
            </a:r>
            <a:endParaRPr lang="en-IN" sz="1400" dirty="0"/>
          </a:p>
        </p:txBody>
      </p:sp>
    </p:spTree>
    <p:extLst>
      <p:ext uri="{BB962C8B-B14F-4D97-AF65-F5344CB8AC3E}">
        <p14:creationId xmlns:p14="http://schemas.microsoft.com/office/powerpoint/2010/main" val="30088119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746760" y="339090"/>
            <a:ext cx="8908415" cy="54991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dirty="0">
                <a:latin typeface="Times New Roman Bold" panose="02020803070505020304" charset="0"/>
                <a:cs typeface="Times New Roman Bold" panose="02020803070505020304" charset="0"/>
              </a:rPr>
              <a:t>CONCLUSION</a:t>
            </a:r>
          </a:p>
        </p:txBody>
      </p:sp>
      <p:sp>
        <p:nvSpPr>
          <p:cNvPr id="343" name="Google Shape;343;p46"/>
          <p:cNvSpPr txBox="1">
            <a:spLocks noGrp="1"/>
          </p:cNvSpPr>
          <p:nvPr>
            <p:ph type="subTitle" idx="4294967295"/>
          </p:nvPr>
        </p:nvSpPr>
        <p:spPr>
          <a:xfrm flipV="1">
            <a:off x="755650" y="5590477"/>
            <a:ext cx="8096250" cy="966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a:latin typeface="Times New Roman Regular" panose="02020803070505020304" charset="0"/>
                <a:cs typeface="Times New Roman Regular" panose="02020803070505020304" charset="0"/>
              </a:rPr>
              <a:t>conclusion</a:t>
            </a:r>
          </a:p>
        </p:txBody>
      </p:sp>
      <p:sp>
        <p:nvSpPr>
          <p:cNvPr id="11" name="Text Box 10"/>
          <p:cNvSpPr txBox="1"/>
          <p:nvPr/>
        </p:nvSpPr>
        <p:spPr>
          <a:xfrm>
            <a:off x="5652135" y="4587875"/>
            <a:ext cx="3307715" cy="321310"/>
          </a:xfrm>
          <a:prstGeom prst="rect">
            <a:avLst/>
          </a:prstGeom>
          <a:noFill/>
        </p:spPr>
        <p:txBody>
          <a:bodyPr wrap="square" rtlCol="0" anchor="t">
            <a:spAutoFit/>
          </a:bodyPr>
          <a:lstStyle/>
          <a:p>
            <a:pPr algn="ctr" defTabSz="266700">
              <a:lnSpc>
                <a:spcPct val="107000"/>
              </a:lnSpc>
              <a:spcAft>
                <a:spcPts val="800"/>
              </a:spcAft>
            </a:pPr>
            <a:r>
              <a:rPr lang="en-US" altLang="zh-CN" b="1">
                <a:latin typeface="Times New Roman Bold" panose="02020803070505020304" charset="0"/>
                <a:ea typeface="Calibri"/>
                <a:cs typeface="Times New Roman Bold" panose="02020803070505020304" charset="0"/>
                <a:sym typeface="+mn-ea"/>
              </a:rPr>
              <a:t>PROJECT GUIDE</a:t>
            </a:r>
          </a:p>
        </p:txBody>
      </p:sp>
      <p:sp>
        <p:nvSpPr>
          <p:cNvPr id="7" name="TextBox 6">
            <a:extLst>
              <a:ext uri="{FF2B5EF4-FFF2-40B4-BE49-F238E27FC236}">
                <a16:creationId xmlns:a16="http://schemas.microsoft.com/office/drawing/2014/main" id="{6799781E-B319-F996-DC59-23851EF5A1A1}"/>
              </a:ext>
            </a:extLst>
          </p:cNvPr>
          <p:cNvSpPr txBox="1"/>
          <p:nvPr/>
        </p:nvSpPr>
        <p:spPr>
          <a:xfrm>
            <a:off x="755650" y="1321435"/>
            <a:ext cx="6975088" cy="1384995"/>
          </a:xfrm>
          <a:prstGeom prst="rect">
            <a:avLst/>
          </a:prstGeom>
          <a:noFill/>
        </p:spPr>
        <p:txBody>
          <a:bodyPr wrap="square">
            <a:spAutoFit/>
          </a:bodyPr>
          <a:lstStyle/>
          <a:p>
            <a:pPr algn="just"/>
            <a:r>
              <a:rPr lang="en-US" dirty="0">
                <a:latin typeface="Times New Roman" panose="02020603050405020304" pitchFamily="18" charset="0"/>
                <a:cs typeface="Times New Roman" panose="02020603050405020304" pitchFamily="18" charset="0"/>
              </a:rPr>
              <a:t>Data mining is a valuable tool for spotting fraud in water usage. By using data analysis techniques, water utilities can better identify fraudulent activities, save money, and promote fair usage among customers. As technology continues to improve, these methods will only get better, helping ensure that water resources are managed effectively and sustainably. Ultimately, the insights from data mining lead to smarter decisions, better service, and a fairer system for everyone</a:t>
            </a:r>
            <a:r>
              <a:rPr lang="en-US" dirty="0"/>
              <a:t>.</a:t>
            </a:r>
            <a:endParaRPr lang="en-I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6FEB6-9B51-B8EF-467B-EE985E4F1F6A}"/>
              </a:ext>
            </a:extLst>
          </p:cNvPr>
          <p:cNvSpPr>
            <a:spLocks noGrp="1"/>
          </p:cNvSpPr>
          <p:nvPr>
            <p:ph type="title"/>
          </p:nvPr>
        </p:nvSpPr>
        <p:spPr>
          <a:xfrm>
            <a:off x="713225" y="470650"/>
            <a:ext cx="7717500" cy="4123652"/>
          </a:xfrm>
        </p:spPr>
        <p:txBody>
          <a:bodyPr/>
          <a:lstStyle/>
          <a:p>
            <a:pPr algn="l">
              <a:lnSpc>
                <a:spcPct val="150000"/>
              </a:lnSpc>
            </a:pPr>
            <a:r>
              <a:rPr lang="en-US" sz="2400" b="1" dirty="0">
                <a:latin typeface="Times New Roman" panose="02020603050405020304" pitchFamily="18" charset="0"/>
                <a:cs typeface="Times New Roman" panose="02020603050405020304" pitchFamily="18" charset="0"/>
              </a:rPr>
              <a:t>FUTURE ENHANCEMENTS</a:t>
            </a:r>
            <a:br>
              <a:rPr lang="en-US" sz="2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1.Integration with IoT Devices:</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Description</a:t>
            </a:r>
            <a:r>
              <a:rPr lang="en-US" sz="1400" dirty="0">
                <a:latin typeface="Times New Roman" panose="02020603050405020304" pitchFamily="18" charset="0"/>
                <a:cs typeface="Times New Roman" panose="02020603050405020304" pitchFamily="18" charset="0"/>
              </a:rPr>
              <a:t>: Utilize smart water meters and IoT sensors that continuously monitor water usage and transmit data to a central system.</a:t>
            </a:r>
            <a:br>
              <a:rPr lang="en-US" sz="1400"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Benefits</a:t>
            </a:r>
            <a:r>
              <a:rPr lang="en-US" sz="1400" dirty="0">
                <a:latin typeface="Times New Roman" panose="02020603050405020304" pitchFamily="18" charset="0"/>
                <a:cs typeface="Times New Roman" panose="02020603050405020304" pitchFamily="18" charset="0"/>
              </a:rPr>
              <a:t>: This allows for more granular data collection and enables automated alerts for unusual consumption patterns</a:t>
            </a:r>
            <a:br>
              <a:rPr lang="en-US" sz="1400"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2.Cloud-Based Solutions:</a:t>
            </a: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Description</a:t>
            </a:r>
            <a:r>
              <a:rPr lang="en-US" sz="1400" dirty="0">
                <a:latin typeface="Times New Roman" panose="02020603050405020304" pitchFamily="18" charset="0"/>
                <a:cs typeface="Times New Roman" panose="02020603050405020304" pitchFamily="18" charset="0"/>
              </a:rPr>
              <a:t>: Deploy the fraud detection system on a cloud platform to enable scalability, flexibility, and easier data access.</a:t>
            </a:r>
            <a:br>
              <a:rPr lang="en-US" sz="1400"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Benefits</a:t>
            </a:r>
            <a:r>
              <a:rPr lang="en-US" sz="1400" dirty="0">
                <a:latin typeface="Times New Roman" panose="02020603050405020304" pitchFamily="18" charset="0"/>
                <a:cs typeface="Times New Roman" panose="02020603050405020304" pitchFamily="18" charset="0"/>
              </a:rPr>
              <a:t>: Enhances collaboration between different departments and simplifies the integration of new data sources.</a:t>
            </a: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endParaRPr lang="en-IN" sz="1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53172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56"/>
          <p:cNvSpPr txBox="1">
            <a:spLocks noGrp="1"/>
          </p:cNvSpPr>
          <p:nvPr>
            <p:ph type="title"/>
          </p:nvPr>
        </p:nvSpPr>
        <p:spPr>
          <a:xfrm>
            <a:off x="2142770" y="1648200"/>
            <a:ext cx="5246263" cy="18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dirty="0">
                <a:latin typeface="Times New Roman Regular" panose="02020803070505020304" charset="0"/>
                <a:cs typeface="Times New Roman Regular" panose="02020803070505020304" charset="0"/>
              </a:rPr>
              <a:t>THANK</a:t>
            </a:r>
            <a:r>
              <a:rPr lang="en-GB" dirty="0">
                <a:latin typeface="Times New Roman Regular" panose="02020803070505020304" charset="0"/>
                <a:cs typeface="Times New Roman Regular" panose="02020803070505020304" charset="0"/>
              </a:rPr>
              <a:t> </a:t>
            </a:r>
            <a:r>
              <a:rPr lang="en-US" altLang="en-GB" dirty="0">
                <a:latin typeface="Times New Roman Regular" panose="02020803070505020304" charset="0"/>
                <a:cs typeface="Times New Roman Regular" panose="02020803070505020304" charset="0"/>
              </a:rPr>
              <a:t>YOU</a:t>
            </a:r>
          </a:p>
        </p:txBody>
      </p:sp>
      <p:sp>
        <p:nvSpPr>
          <p:cNvPr id="2" name="Google Shape;539;p56"/>
          <p:cNvSpPr txBox="1"/>
          <p:nvPr/>
        </p:nvSpPr>
        <p:spPr>
          <a:xfrm>
            <a:off x="2267720" y="2499250"/>
            <a:ext cx="4636500" cy="18471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Golos Text" panose="020B0503020202020204"/>
              <a:buNone/>
              <a:defRPr sz="6000" b="0" i="0" u="none" strike="noStrike" cap="none">
                <a:solidFill>
                  <a:schemeClr val="dk1"/>
                </a:solidFill>
                <a:latin typeface="Golos Text" panose="020B0503020202020204"/>
                <a:ea typeface="Golos Text" panose="020B0503020202020204"/>
                <a:cs typeface="Golos Text" panose="020B0503020202020204"/>
                <a:sym typeface="Golos Text" panose="020B0503020202020204"/>
              </a:defRPr>
            </a:lvl1pPr>
            <a:lvl2pPr marR="0" lvl="1" algn="ctr" rtl="0">
              <a:lnSpc>
                <a:spcPct val="90000"/>
              </a:lnSpc>
              <a:spcBef>
                <a:spcPts val="0"/>
              </a:spcBef>
              <a:spcAft>
                <a:spcPts val="0"/>
              </a:spcAft>
              <a:buClr>
                <a:schemeClr val="dk1"/>
              </a:buClr>
              <a:buSzPts val="6000"/>
              <a:buFont typeface="Golos Text" panose="020B0503020202020204"/>
              <a:buNone/>
              <a:defRPr sz="6000" b="0" i="0" u="none" strike="noStrike" cap="none">
                <a:solidFill>
                  <a:schemeClr val="dk1"/>
                </a:solidFill>
                <a:latin typeface="Golos Text" panose="020B0503020202020204"/>
                <a:ea typeface="Golos Text" panose="020B0503020202020204"/>
                <a:cs typeface="Golos Text" panose="020B0503020202020204"/>
                <a:sym typeface="Golos Text" panose="020B0503020202020204"/>
              </a:defRPr>
            </a:lvl2pPr>
            <a:lvl3pPr marR="0" lvl="2" algn="ctr" rtl="0">
              <a:lnSpc>
                <a:spcPct val="90000"/>
              </a:lnSpc>
              <a:spcBef>
                <a:spcPts val="0"/>
              </a:spcBef>
              <a:spcAft>
                <a:spcPts val="0"/>
              </a:spcAft>
              <a:buClr>
                <a:schemeClr val="dk1"/>
              </a:buClr>
              <a:buSzPts val="6000"/>
              <a:buFont typeface="Golos Text" panose="020B0503020202020204"/>
              <a:buNone/>
              <a:defRPr sz="6000" b="0" i="0" u="none" strike="noStrike" cap="none">
                <a:solidFill>
                  <a:schemeClr val="dk1"/>
                </a:solidFill>
                <a:latin typeface="Golos Text" panose="020B0503020202020204"/>
                <a:ea typeface="Golos Text" panose="020B0503020202020204"/>
                <a:cs typeface="Golos Text" panose="020B0503020202020204"/>
                <a:sym typeface="Golos Text" panose="020B0503020202020204"/>
              </a:defRPr>
            </a:lvl3pPr>
            <a:lvl4pPr marR="0" lvl="3" algn="ctr" rtl="0">
              <a:lnSpc>
                <a:spcPct val="90000"/>
              </a:lnSpc>
              <a:spcBef>
                <a:spcPts val="0"/>
              </a:spcBef>
              <a:spcAft>
                <a:spcPts val="0"/>
              </a:spcAft>
              <a:buClr>
                <a:schemeClr val="dk1"/>
              </a:buClr>
              <a:buSzPts val="6000"/>
              <a:buFont typeface="Golos Text" panose="020B0503020202020204"/>
              <a:buNone/>
              <a:defRPr sz="6000" b="0" i="0" u="none" strike="noStrike" cap="none">
                <a:solidFill>
                  <a:schemeClr val="dk1"/>
                </a:solidFill>
                <a:latin typeface="Golos Text" panose="020B0503020202020204"/>
                <a:ea typeface="Golos Text" panose="020B0503020202020204"/>
                <a:cs typeface="Golos Text" panose="020B0503020202020204"/>
                <a:sym typeface="Golos Text" panose="020B0503020202020204"/>
              </a:defRPr>
            </a:lvl4pPr>
            <a:lvl5pPr marR="0" lvl="4" algn="ctr" rtl="0">
              <a:lnSpc>
                <a:spcPct val="90000"/>
              </a:lnSpc>
              <a:spcBef>
                <a:spcPts val="0"/>
              </a:spcBef>
              <a:spcAft>
                <a:spcPts val="0"/>
              </a:spcAft>
              <a:buClr>
                <a:schemeClr val="dk1"/>
              </a:buClr>
              <a:buSzPts val="6000"/>
              <a:buFont typeface="Golos Text" panose="020B0503020202020204"/>
              <a:buNone/>
              <a:defRPr sz="6000" b="0" i="0" u="none" strike="noStrike" cap="none">
                <a:solidFill>
                  <a:schemeClr val="dk1"/>
                </a:solidFill>
                <a:latin typeface="Golos Text" panose="020B0503020202020204"/>
                <a:ea typeface="Golos Text" panose="020B0503020202020204"/>
                <a:cs typeface="Golos Text" panose="020B0503020202020204"/>
                <a:sym typeface="Golos Text" panose="020B0503020202020204"/>
              </a:defRPr>
            </a:lvl5pPr>
            <a:lvl6pPr marR="0" lvl="5" algn="ctr" rtl="0">
              <a:lnSpc>
                <a:spcPct val="90000"/>
              </a:lnSpc>
              <a:spcBef>
                <a:spcPts val="0"/>
              </a:spcBef>
              <a:spcAft>
                <a:spcPts val="0"/>
              </a:spcAft>
              <a:buClr>
                <a:schemeClr val="dk1"/>
              </a:buClr>
              <a:buSzPts val="6000"/>
              <a:buFont typeface="Golos Text" panose="020B0503020202020204"/>
              <a:buNone/>
              <a:defRPr sz="6000" b="0" i="0" u="none" strike="noStrike" cap="none">
                <a:solidFill>
                  <a:schemeClr val="dk1"/>
                </a:solidFill>
                <a:latin typeface="Golos Text" panose="020B0503020202020204"/>
                <a:ea typeface="Golos Text" panose="020B0503020202020204"/>
                <a:cs typeface="Golos Text" panose="020B0503020202020204"/>
                <a:sym typeface="Golos Text" panose="020B0503020202020204"/>
              </a:defRPr>
            </a:lvl6pPr>
            <a:lvl7pPr marR="0" lvl="6" algn="ctr" rtl="0">
              <a:lnSpc>
                <a:spcPct val="90000"/>
              </a:lnSpc>
              <a:spcBef>
                <a:spcPts val="0"/>
              </a:spcBef>
              <a:spcAft>
                <a:spcPts val="0"/>
              </a:spcAft>
              <a:buClr>
                <a:schemeClr val="dk1"/>
              </a:buClr>
              <a:buSzPts val="6000"/>
              <a:buFont typeface="Golos Text" panose="020B0503020202020204"/>
              <a:buNone/>
              <a:defRPr sz="6000" b="0" i="0" u="none" strike="noStrike" cap="none">
                <a:solidFill>
                  <a:schemeClr val="dk1"/>
                </a:solidFill>
                <a:latin typeface="Golos Text" panose="020B0503020202020204"/>
                <a:ea typeface="Golos Text" panose="020B0503020202020204"/>
                <a:cs typeface="Golos Text" panose="020B0503020202020204"/>
                <a:sym typeface="Golos Text" panose="020B0503020202020204"/>
              </a:defRPr>
            </a:lvl7pPr>
            <a:lvl8pPr marR="0" lvl="7" algn="ctr" rtl="0">
              <a:lnSpc>
                <a:spcPct val="90000"/>
              </a:lnSpc>
              <a:spcBef>
                <a:spcPts val="0"/>
              </a:spcBef>
              <a:spcAft>
                <a:spcPts val="0"/>
              </a:spcAft>
              <a:buClr>
                <a:schemeClr val="dk1"/>
              </a:buClr>
              <a:buSzPts val="6000"/>
              <a:buFont typeface="Golos Text" panose="020B0503020202020204"/>
              <a:buNone/>
              <a:defRPr sz="6000" b="0" i="0" u="none" strike="noStrike" cap="none">
                <a:solidFill>
                  <a:schemeClr val="dk1"/>
                </a:solidFill>
                <a:latin typeface="Golos Text" panose="020B0503020202020204"/>
                <a:ea typeface="Golos Text" panose="020B0503020202020204"/>
                <a:cs typeface="Golos Text" panose="020B0503020202020204"/>
                <a:sym typeface="Golos Text" panose="020B0503020202020204"/>
              </a:defRPr>
            </a:lvl8pPr>
            <a:lvl9pPr marR="0" lvl="8" algn="ctr" rtl="0">
              <a:lnSpc>
                <a:spcPct val="90000"/>
              </a:lnSpc>
              <a:spcBef>
                <a:spcPts val="0"/>
              </a:spcBef>
              <a:spcAft>
                <a:spcPts val="0"/>
              </a:spcAft>
              <a:buClr>
                <a:schemeClr val="dk1"/>
              </a:buClr>
              <a:buSzPts val="6000"/>
              <a:buFont typeface="Golos Text" panose="020B0503020202020204"/>
              <a:buNone/>
              <a:defRPr sz="6000" b="0" i="0" u="none" strike="noStrike" cap="none">
                <a:solidFill>
                  <a:schemeClr val="dk1"/>
                </a:solidFill>
                <a:latin typeface="Golos Text" panose="020B0503020202020204"/>
                <a:ea typeface="Golos Text" panose="020B0503020202020204"/>
                <a:cs typeface="Golos Text" panose="020B0503020202020204"/>
                <a:sym typeface="Golos Text" panose="020B0503020202020204"/>
              </a:defRPr>
            </a:lvl9pPr>
          </a:lstStyle>
          <a:p>
            <a:pPr marL="0" lvl="0" indent="0" algn="ctr" rtl="0">
              <a:spcBef>
                <a:spcPts val="0"/>
              </a:spcBef>
              <a:spcAft>
                <a:spcPts val="0"/>
              </a:spcAft>
              <a:buNone/>
            </a:pPr>
            <a:r>
              <a:rPr lang="en-GB" dirty="0">
                <a:latin typeface="Times New Roman Regular" panose="02020803070505020304" charset="0"/>
                <a:cs typeface="Times New Roman Regular" panose="02020803070505020304" charset="0"/>
              </a:rPr>
              <a:t> </a:t>
            </a:r>
            <a:endParaRPr lang="en-US" altLang="en-GB" sz="3600" dirty="0">
              <a:latin typeface="Times New Roman Regular" panose="02020803070505020304" charset="0"/>
              <a:cs typeface="Times New Roman Regular" panose="020208030705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1764545" y="339205"/>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2400" b="1">
                <a:latin typeface="Times New Roman Bold" panose="02020803070505020304" charset="0"/>
                <a:cs typeface="Times New Roman Bold" panose="02020803070505020304" charset="0"/>
              </a:rPr>
              <a:t>	PROPOSED SOLUTION</a:t>
            </a:r>
          </a:p>
        </p:txBody>
      </p:sp>
      <p:sp>
        <p:nvSpPr>
          <p:cNvPr id="343" name="Google Shape;343;p46"/>
          <p:cNvSpPr txBox="1">
            <a:spLocks noGrp="1"/>
          </p:cNvSpPr>
          <p:nvPr>
            <p:ph type="subTitle" idx="4294967295"/>
          </p:nvPr>
        </p:nvSpPr>
        <p:spPr>
          <a:xfrm>
            <a:off x="755650" y="771525"/>
            <a:ext cx="8096250" cy="39674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en-GB" dirty="0">
              <a:latin typeface="Times New Roman Regular" panose="02020803070505020304" charset="0"/>
              <a:cs typeface="Times New Roman Regular" panose="02020803070505020304" charset="0"/>
            </a:endParaRPr>
          </a:p>
          <a:p>
            <a:pPr marL="0" indent="0" algn="just">
              <a:buNone/>
            </a:pPr>
            <a:r>
              <a:rPr lang="en-US" dirty="0">
                <a:latin typeface="Times New Roman" panose="02020603050405020304" pitchFamily="18" charset="0"/>
                <a:cs typeface="Times New Roman" panose="02020603050405020304" pitchFamily="18" charset="0"/>
              </a:rPr>
              <a:t>The main objective of this work is to use some well-known data mining techniques named Support Vector Machines (SVM) and K-Nearest Neighbor (KNN) to build a suitable model to detect suspicious fraudulent customers, depending on their historical water metered consumptions. The CRISP-DM (Cross Industry Standard Process for Data Mining) was adopted to conduct this research. To filter the data, some preprocessing operations were performed such as Eliminate redundancy, Eliminate customers having zero consumption through the entire period, Eliminate new clients who are not present during the whole target  period, and Eliminate customers having null consumption values.</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 </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With the use of the proposed model, the water utilities can increase cost recovery by reducing administrative Non-Technical Losses (NTL’s).</a:t>
            </a:r>
            <a:endParaRPr lang="en-US" altLang="en-GB" dirty="0">
              <a:latin typeface="Times New Roman Regular" panose="02020803070505020304" charset="0"/>
              <a:cs typeface="Times New Roman Regular" panose="020208030705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473075" y="339090"/>
            <a:ext cx="8908415" cy="5499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2400" b="1" dirty="0">
                <a:latin typeface="Times New Roman Bold" panose="02020803070505020304" charset="0"/>
                <a:cs typeface="Times New Roman Bold" panose="02020803070505020304" charset="0"/>
              </a:rPr>
              <a:t>	EXISTING SOLUTIONS VS PROPOSED SOLUTION</a:t>
            </a:r>
          </a:p>
        </p:txBody>
      </p:sp>
      <p:sp>
        <p:nvSpPr>
          <p:cNvPr id="343" name="Google Shape;343;p46"/>
          <p:cNvSpPr txBox="1">
            <a:spLocks noGrp="1"/>
          </p:cNvSpPr>
          <p:nvPr>
            <p:ph type="subTitle" idx="4294967295"/>
          </p:nvPr>
        </p:nvSpPr>
        <p:spPr>
          <a:xfrm>
            <a:off x="1047750" y="771525"/>
            <a:ext cx="8096250" cy="39671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en-GB" dirty="0">
              <a:latin typeface="Times New Roman Regular" panose="02020803070505020304" charset="0"/>
              <a:cs typeface="Times New Roman Regular" panose="02020803070505020304" charset="0"/>
            </a:endParaRPr>
          </a:p>
          <a:p>
            <a:pPr marL="0" lvl="0" indent="0" algn="l" rtl="0">
              <a:spcBef>
                <a:spcPts val="0"/>
              </a:spcBef>
              <a:spcAft>
                <a:spcPts val="0"/>
              </a:spcAft>
              <a:buNone/>
            </a:pPr>
            <a:endParaRPr lang="en-US" altLang="en-GB" dirty="0">
              <a:latin typeface="Times New Roman Regular" panose="02020803070505020304" charset="0"/>
              <a:cs typeface="Times New Roman Regular" panose="02020803070505020304" charset="0"/>
            </a:endParaRPr>
          </a:p>
          <a:p>
            <a:pPr marL="0" lvl="0" indent="0" algn="l" rtl="0">
              <a:spcBef>
                <a:spcPts val="0"/>
              </a:spcBef>
              <a:spcAft>
                <a:spcPts val="0"/>
              </a:spcAft>
              <a:buNone/>
            </a:pPr>
            <a:endParaRPr lang="en-US" altLang="en-GB" dirty="0">
              <a:latin typeface="Times New Roman Regular" panose="02020803070505020304" charset="0"/>
              <a:cs typeface="Times New Roman Regular" panose="02020803070505020304" charset="0"/>
            </a:endParaRPr>
          </a:p>
          <a:p>
            <a:pPr marL="0" lvl="0" indent="0" algn="l" rtl="0">
              <a:spcBef>
                <a:spcPts val="0"/>
              </a:spcBef>
              <a:spcAft>
                <a:spcPts val="0"/>
              </a:spcAft>
              <a:buNone/>
            </a:pPr>
            <a:endParaRPr lang="en-US" altLang="en-GB" dirty="0">
              <a:latin typeface="Times New Roman Regular" panose="02020803070505020304" charset="0"/>
              <a:cs typeface="Times New Roman Regular" panose="02020803070505020304" charset="0"/>
            </a:endParaRPr>
          </a:p>
        </p:txBody>
      </p:sp>
      <p:graphicFrame>
        <p:nvGraphicFramePr>
          <p:cNvPr id="11" name="Table 10">
            <a:extLst>
              <a:ext uri="{FF2B5EF4-FFF2-40B4-BE49-F238E27FC236}">
                <a16:creationId xmlns:a16="http://schemas.microsoft.com/office/drawing/2014/main" id="{C5B587B5-1F25-ED8B-089B-13DFAC22F744}"/>
              </a:ext>
            </a:extLst>
          </p:cNvPr>
          <p:cNvGraphicFramePr>
            <a:graphicFrameLocks noGrp="1"/>
          </p:cNvGraphicFramePr>
          <p:nvPr>
            <p:extLst>
              <p:ext uri="{D42A27DB-BD31-4B8C-83A1-F6EECF244321}">
                <p14:modId xmlns:p14="http://schemas.microsoft.com/office/powerpoint/2010/main" val="3991304706"/>
              </p:ext>
            </p:extLst>
          </p:nvPr>
        </p:nvGraphicFramePr>
        <p:xfrm>
          <a:off x="969720" y="1296987"/>
          <a:ext cx="7204560" cy="3271839"/>
        </p:xfrm>
        <a:graphic>
          <a:graphicData uri="http://schemas.openxmlformats.org/drawingml/2006/table">
            <a:tbl>
              <a:tblPr/>
              <a:tblGrid>
                <a:gridCol w="2401520">
                  <a:extLst>
                    <a:ext uri="{9D8B030D-6E8A-4147-A177-3AD203B41FA5}">
                      <a16:colId xmlns:a16="http://schemas.microsoft.com/office/drawing/2014/main" val="2723402503"/>
                    </a:ext>
                  </a:extLst>
                </a:gridCol>
                <a:gridCol w="2401520">
                  <a:extLst>
                    <a:ext uri="{9D8B030D-6E8A-4147-A177-3AD203B41FA5}">
                      <a16:colId xmlns:a16="http://schemas.microsoft.com/office/drawing/2014/main" val="1761846766"/>
                    </a:ext>
                  </a:extLst>
                </a:gridCol>
                <a:gridCol w="2401520">
                  <a:extLst>
                    <a:ext uri="{9D8B030D-6E8A-4147-A177-3AD203B41FA5}">
                      <a16:colId xmlns:a16="http://schemas.microsoft.com/office/drawing/2014/main" val="2266318445"/>
                    </a:ext>
                  </a:extLst>
                </a:gridCol>
              </a:tblGrid>
              <a:tr h="284508">
                <a:tc>
                  <a:txBody>
                    <a:bodyPr/>
                    <a:lstStyle/>
                    <a:p>
                      <a:r>
                        <a:rPr lang="en-IN" sz="1300"/>
                        <a:t>Feature</a:t>
                      </a:r>
                    </a:p>
                  </a:txBody>
                  <a:tcPr marL="85352" marR="85352" marT="42676" marB="42676" anchor="ctr">
                    <a:lnL>
                      <a:noFill/>
                    </a:lnL>
                    <a:lnR>
                      <a:noFill/>
                    </a:lnR>
                    <a:lnT>
                      <a:noFill/>
                    </a:lnT>
                    <a:lnB>
                      <a:noFill/>
                    </a:lnB>
                    <a:noFill/>
                  </a:tcPr>
                </a:tc>
                <a:tc>
                  <a:txBody>
                    <a:bodyPr/>
                    <a:lstStyle/>
                    <a:p>
                      <a:r>
                        <a:rPr lang="en-IN" sz="1300"/>
                        <a:t>Existing System</a:t>
                      </a:r>
                    </a:p>
                  </a:txBody>
                  <a:tcPr marL="85352" marR="85352" marT="42676" marB="42676" anchor="ctr">
                    <a:lnL>
                      <a:noFill/>
                    </a:lnL>
                    <a:lnR>
                      <a:noFill/>
                    </a:lnR>
                    <a:lnT>
                      <a:noFill/>
                    </a:lnT>
                    <a:lnB>
                      <a:noFill/>
                    </a:lnB>
                    <a:noFill/>
                  </a:tcPr>
                </a:tc>
                <a:tc>
                  <a:txBody>
                    <a:bodyPr/>
                    <a:lstStyle/>
                    <a:p>
                      <a:r>
                        <a:rPr lang="en-IN" sz="1300"/>
                        <a:t>Proposed System</a:t>
                      </a:r>
                    </a:p>
                  </a:txBody>
                  <a:tcPr marL="85352" marR="85352" marT="42676" marB="42676" anchor="ctr">
                    <a:lnL>
                      <a:noFill/>
                    </a:lnL>
                    <a:lnR>
                      <a:noFill/>
                    </a:lnR>
                    <a:lnT>
                      <a:noFill/>
                    </a:lnT>
                    <a:lnB>
                      <a:noFill/>
                    </a:lnB>
                    <a:noFill/>
                  </a:tcPr>
                </a:tc>
                <a:extLst>
                  <a:ext uri="{0D108BD9-81ED-4DB2-BD59-A6C34878D82A}">
                    <a16:rowId xmlns:a16="http://schemas.microsoft.com/office/drawing/2014/main" val="1486609294"/>
                  </a:ext>
                </a:extLst>
              </a:tr>
              <a:tr h="483663">
                <a:tc>
                  <a:txBody>
                    <a:bodyPr/>
                    <a:lstStyle/>
                    <a:p>
                      <a:r>
                        <a:rPr lang="en-IN" sz="1300" b="1" dirty="0"/>
                        <a:t>Detection Approach</a:t>
                      </a:r>
                      <a:endParaRPr lang="en-IN" sz="1300" dirty="0"/>
                    </a:p>
                  </a:txBody>
                  <a:tcPr marL="85352" marR="85352" marT="42676" marB="42676" anchor="ctr">
                    <a:lnL>
                      <a:noFill/>
                    </a:lnL>
                    <a:lnR>
                      <a:noFill/>
                    </a:lnR>
                    <a:lnT>
                      <a:noFill/>
                    </a:lnT>
                    <a:lnB>
                      <a:noFill/>
                    </a:lnB>
                    <a:noFill/>
                  </a:tcPr>
                </a:tc>
                <a:tc>
                  <a:txBody>
                    <a:bodyPr/>
                    <a:lstStyle/>
                    <a:p>
                      <a:r>
                        <a:rPr lang="en-IN" sz="1300"/>
                        <a:t>Manual, rule-based systems</a:t>
                      </a:r>
                    </a:p>
                  </a:txBody>
                  <a:tcPr marL="85352" marR="85352" marT="42676" marB="42676" anchor="ctr">
                    <a:lnL>
                      <a:noFill/>
                    </a:lnL>
                    <a:lnR>
                      <a:noFill/>
                    </a:lnR>
                    <a:lnT>
                      <a:noFill/>
                    </a:lnT>
                    <a:lnB>
                      <a:noFill/>
                    </a:lnB>
                    <a:noFill/>
                  </a:tcPr>
                </a:tc>
                <a:tc>
                  <a:txBody>
                    <a:bodyPr/>
                    <a:lstStyle/>
                    <a:p>
                      <a:r>
                        <a:rPr lang="en-US" sz="1300"/>
                        <a:t>Automated using SVM and KNN</a:t>
                      </a:r>
                    </a:p>
                  </a:txBody>
                  <a:tcPr marL="85352" marR="85352" marT="42676" marB="42676" anchor="ctr">
                    <a:lnL>
                      <a:noFill/>
                    </a:lnL>
                    <a:lnR>
                      <a:noFill/>
                    </a:lnR>
                    <a:lnT>
                      <a:noFill/>
                    </a:lnT>
                    <a:lnB>
                      <a:noFill/>
                    </a:lnB>
                    <a:noFill/>
                  </a:tcPr>
                </a:tc>
                <a:extLst>
                  <a:ext uri="{0D108BD9-81ED-4DB2-BD59-A6C34878D82A}">
                    <a16:rowId xmlns:a16="http://schemas.microsoft.com/office/drawing/2014/main" val="2189990951"/>
                  </a:ext>
                </a:extLst>
              </a:tr>
              <a:tr h="284508">
                <a:tc>
                  <a:txBody>
                    <a:bodyPr/>
                    <a:lstStyle/>
                    <a:p>
                      <a:r>
                        <a:rPr lang="en-IN" sz="1300" b="1"/>
                        <a:t>Data Usage</a:t>
                      </a:r>
                      <a:endParaRPr lang="en-IN" sz="1300"/>
                    </a:p>
                  </a:txBody>
                  <a:tcPr marL="85352" marR="85352" marT="42676" marB="42676" anchor="ctr">
                    <a:lnL>
                      <a:noFill/>
                    </a:lnL>
                    <a:lnR>
                      <a:noFill/>
                    </a:lnR>
                    <a:lnT>
                      <a:noFill/>
                    </a:lnT>
                    <a:lnB>
                      <a:noFill/>
                    </a:lnB>
                    <a:noFill/>
                  </a:tcPr>
                </a:tc>
                <a:tc>
                  <a:txBody>
                    <a:bodyPr/>
                    <a:lstStyle/>
                    <a:p>
                      <a:r>
                        <a:rPr lang="en-IN" sz="1300"/>
                        <a:t>Limited, threshold-based</a:t>
                      </a:r>
                    </a:p>
                  </a:txBody>
                  <a:tcPr marL="85352" marR="85352" marT="42676" marB="42676" anchor="ctr">
                    <a:lnL>
                      <a:noFill/>
                    </a:lnL>
                    <a:lnR>
                      <a:noFill/>
                    </a:lnR>
                    <a:lnT>
                      <a:noFill/>
                    </a:lnT>
                    <a:lnB>
                      <a:noFill/>
                    </a:lnB>
                    <a:noFill/>
                  </a:tcPr>
                </a:tc>
                <a:tc>
                  <a:txBody>
                    <a:bodyPr/>
                    <a:lstStyle/>
                    <a:p>
                      <a:r>
                        <a:rPr lang="en-IN" sz="1300"/>
                        <a:t>Full historical data analysis</a:t>
                      </a:r>
                    </a:p>
                  </a:txBody>
                  <a:tcPr marL="85352" marR="85352" marT="42676" marB="42676" anchor="ctr">
                    <a:lnL>
                      <a:noFill/>
                    </a:lnL>
                    <a:lnR>
                      <a:noFill/>
                    </a:lnR>
                    <a:lnT>
                      <a:noFill/>
                    </a:lnT>
                    <a:lnB>
                      <a:noFill/>
                    </a:lnB>
                    <a:noFill/>
                  </a:tcPr>
                </a:tc>
                <a:extLst>
                  <a:ext uri="{0D108BD9-81ED-4DB2-BD59-A6C34878D82A}">
                    <a16:rowId xmlns:a16="http://schemas.microsoft.com/office/drawing/2014/main" val="2078567935"/>
                  </a:ext>
                </a:extLst>
              </a:tr>
              <a:tr h="483663">
                <a:tc>
                  <a:txBody>
                    <a:bodyPr/>
                    <a:lstStyle/>
                    <a:p>
                      <a:r>
                        <a:rPr lang="en-IN" sz="1300" b="1"/>
                        <a:t>Accuracy</a:t>
                      </a:r>
                      <a:endParaRPr lang="en-IN" sz="1300"/>
                    </a:p>
                  </a:txBody>
                  <a:tcPr marL="85352" marR="85352" marT="42676" marB="42676" anchor="ctr">
                    <a:lnL>
                      <a:noFill/>
                    </a:lnL>
                    <a:lnR>
                      <a:noFill/>
                    </a:lnR>
                    <a:lnT>
                      <a:noFill/>
                    </a:lnT>
                    <a:lnB>
                      <a:noFill/>
                    </a:lnB>
                    <a:noFill/>
                  </a:tcPr>
                </a:tc>
                <a:tc>
                  <a:txBody>
                    <a:bodyPr/>
                    <a:lstStyle/>
                    <a:p>
                      <a:r>
                        <a:rPr lang="en-US" sz="1300"/>
                        <a:t>Low (high false positives/negatives)</a:t>
                      </a:r>
                    </a:p>
                  </a:txBody>
                  <a:tcPr marL="85352" marR="85352" marT="42676" marB="42676" anchor="ctr">
                    <a:lnL>
                      <a:noFill/>
                    </a:lnL>
                    <a:lnR>
                      <a:noFill/>
                    </a:lnR>
                    <a:lnT>
                      <a:noFill/>
                    </a:lnT>
                    <a:lnB>
                      <a:noFill/>
                    </a:lnB>
                    <a:noFill/>
                  </a:tcPr>
                </a:tc>
                <a:tc>
                  <a:txBody>
                    <a:bodyPr/>
                    <a:lstStyle/>
                    <a:p>
                      <a:r>
                        <a:rPr lang="en-IN" sz="1300"/>
                        <a:t>High (leverages machine learning)</a:t>
                      </a:r>
                    </a:p>
                  </a:txBody>
                  <a:tcPr marL="85352" marR="85352" marT="42676" marB="42676" anchor="ctr">
                    <a:lnL>
                      <a:noFill/>
                    </a:lnL>
                    <a:lnR>
                      <a:noFill/>
                    </a:lnR>
                    <a:lnT>
                      <a:noFill/>
                    </a:lnT>
                    <a:lnB>
                      <a:noFill/>
                    </a:lnB>
                    <a:noFill/>
                  </a:tcPr>
                </a:tc>
                <a:extLst>
                  <a:ext uri="{0D108BD9-81ED-4DB2-BD59-A6C34878D82A}">
                    <a16:rowId xmlns:a16="http://schemas.microsoft.com/office/drawing/2014/main" val="1195426151"/>
                  </a:ext>
                </a:extLst>
              </a:tr>
              <a:tr h="483663">
                <a:tc>
                  <a:txBody>
                    <a:bodyPr/>
                    <a:lstStyle/>
                    <a:p>
                      <a:r>
                        <a:rPr lang="en-IN" sz="1300" b="1"/>
                        <a:t>Scalability</a:t>
                      </a:r>
                      <a:endParaRPr lang="en-IN" sz="1300"/>
                    </a:p>
                  </a:txBody>
                  <a:tcPr marL="85352" marR="85352" marT="42676" marB="42676" anchor="ctr">
                    <a:lnL>
                      <a:noFill/>
                    </a:lnL>
                    <a:lnR>
                      <a:noFill/>
                    </a:lnR>
                    <a:lnT>
                      <a:noFill/>
                    </a:lnT>
                    <a:lnB>
                      <a:noFill/>
                    </a:lnB>
                    <a:noFill/>
                  </a:tcPr>
                </a:tc>
                <a:tc>
                  <a:txBody>
                    <a:bodyPr/>
                    <a:lstStyle/>
                    <a:p>
                      <a:r>
                        <a:rPr lang="en-IN" sz="1300"/>
                        <a:t>Not scalable, labor-intensive</a:t>
                      </a:r>
                    </a:p>
                  </a:txBody>
                  <a:tcPr marL="85352" marR="85352" marT="42676" marB="42676" anchor="ctr">
                    <a:lnL>
                      <a:noFill/>
                    </a:lnL>
                    <a:lnR>
                      <a:noFill/>
                    </a:lnR>
                    <a:lnT>
                      <a:noFill/>
                    </a:lnT>
                    <a:lnB>
                      <a:noFill/>
                    </a:lnB>
                    <a:noFill/>
                  </a:tcPr>
                </a:tc>
                <a:tc>
                  <a:txBody>
                    <a:bodyPr/>
                    <a:lstStyle/>
                    <a:p>
                      <a:r>
                        <a:rPr lang="en-IN" sz="1300"/>
                        <a:t>Scalable, handles large datasets</a:t>
                      </a:r>
                    </a:p>
                  </a:txBody>
                  <a:tcPr marL="85352" marR="85352" marT="42676" marB="42676" anchor="ctr">
                    <a:lnL>
                      <a:noFill/>
                    </a:lnL>
                    <a:lnR>
                      <a:noFill/>
                    </a:lnR>
                    <a:lnT>
                      <a:noFill/>
                    </a:lnT>
                    <a:lnB>
                      <a:noFill/>
                    </a:lnB>
                    <a:noFill/>
                  </a:tcPr>
                </a:tc>
                <a:extLst>
                  <a:ext uri="{0D108BD9-81ED-4DB2-BD59-A6C34878D82A}">
                    <a16:rowId xmlns:a16="http://schemas.microsoft.com/office/drawing/2014/main" val="748964789"/>
                  </a:ext>
                </a:extLst>
              </a:tr>
              <a:tr h="483663">
                <a:tc>
                  <a:txBody>
                    <a:bodyPr/>
                    <a:lstStyle/>
                    <a:p>
                      <a:r>
                        <a:rPr lang="en-IN" sz="1300" b="1"/>
                        <a:t>Real-time Monitoring</a:t>
                      </a:r>
                      <a:endParaRPr lang="en-IN" sz="1300"/>
                    </a:p>
                  </a:txBody>
                  <a:tcPr marL="85352" marR="85352" marT="42676" marB="42676" anchor="ctr">
                    <a:lnL>
                      <a:noFill/>
                    </a:lnL>
                    <a:lnR>
                      <a:noFill/>
                    </a:lnR>
                    <a:lnT>
                      <a:noFill/>
                    </a:lnT>
                    <a:lnB>
                      <a:noFill/>
                    </a:lnB>
                    <a:noFill/>
                  </a:tcPr>
                </a:tc>
                <a:tc>
                  <a:txBody>
                    <a:bodyPr/>
                    <a:lstStyle/>
                    <a:p>
                      <a:r>
                        <a:rPr lang="en-IN" sz="1300"/>
                        <a:t>Rare, mostly manual inspections</a:t>
                      </a:r>
                    </a:p>
                  </a:txBody>
                  <a:tcPr marL="85352" marR="85352" marT="42676" marB="42676" anchor="ctr">
                    <a:lnL>
                      <a:noFill/>
                    </a:lnL>
                    <a:lnR>
                      <a:noFill/>
                    </a:lnR>
                    <a:lnT>
                      <a:noFill/>
                    </a:lnT>
                    <a:lnB>
                      <a:noFill/>
                    </a:lnB>
                    <a:noFill/>
                  </a:tcPr>
                </a:tc>
                <a:tc>
                  <a:txBody>
                    <a:bodyPr/>
                    <a:lstStyle/>
                    <a:p>
                      <a:r>
                        <a:rPr lang="en-US" sz="1300"/>
                        <a:t>Automated, allows for real-time detection</a:t>
                      </a:r>
                    </a:p>
                  </a:txBody>
                  <a:tcPr marL="85352" marR="85352" marT="42676" marB="42676" anchor="ctr">
                    <a:lnL>
                      <a:noFill/>
                    </a:lnL>
                    <a:lnR>
                      <a:noFill/>
                    </a:lnR>
                    <a:lnT>
                      <a:noFill/>
                    </a:lnT>
                    <a:lnB>
                      <a:noFill/>
                    </a:lnB>
                    <a:noFill/>
                  </a:tcPr>
                </a:tc>
                <a:extLst>
                  <a:ext uri="{0D108BD9-81ED-4DB2-BD59-A6C34878D82A}">
                    <a16:rowId xmlns:a16="http://schemas.microsoft.com/office/drawing/2014/main" val="556533011"/>
                  </a:ext>
                </a:extLst>
              </a:tr>
              <a:tr h="284508">
                <a:tc>
                  <a:txBody>
                    <a:bodyPr/>
                    <a:lstStyle/>
                    <a:p>
                      <a:r>
                        <a:rPr lang="en-IN" sz="1300" b="1"/>
                        <a:t>Cost &amp; Efficiency</a:t>
                      </a:r>
                      <a:endParaRPr lang="en-IN" sz="1300"/>
                    </a:p>
                  </a:txBody>
                  <a:tcPr marL="85352" marR="85352" marT="42676" marB="42676" anchor="ctr">
                    <a:lnL>
                      <a:noFill/>
                    </a:lnL>
                    <a:lnR>
                      <a:noFill/>
                    </a:lnR>
                    <a:lnT>
                      <a:noFill/>
                    </a:lnT>
                    <a:lnB>
                      <a:noFill/>
                    </a:lnB>
                    <a:noFill/>
                  </a:tcPr>
                </a:tc>
                <a:tc>
                  <a:txBody>
                    <a:bodyPr/>
                    <a:lstStyle/>
                    <a:p>
                      <a:r>
                        <a:rPr lang="en-US" sz="1300"/>
                        <a:t>High cost due to manual labor</a:t>
                      </a:r>
                    </a:p>
                  </a:txBody>
                  <a:tcPr marL="85352" marR="85352" marT="42676" marB="42676" anchor="ctr">
                    <a:lnL>
                      <a:noFill/>
                    </a:lnL>
                    <a:lnR>
                      <a:noFill/>
                    </a:lnR>
                    <a:lnT>
                      <a:noFill/>
                    </a:lnT>
                    <a:lnB>
                      <a:noFill/>
                    </a:lnB>
                    <a:noFill/>
                  </a:tcPr>
                </a:tc>
                <a:tc>
                  <a:txBody>
                    <a:bodyPr/>
                    <a:lstStyle/>
                    <a:p>
                      <a:r>
                        <a:rPr lang="en-IN" sz="1300"/>
                        <a:t>Reduced costs, more efficient</a:t>
                      </a:r>
                    </a:p>
                  </a:txBody>
                  <a:tcPr marL="85352" marR="85352" marT="42676" marB="42676" anchor="ctr">
                    <a:lnL>
                      <a:noFill/>
                    </a:lnL>
                    <a:lnR>
                      <a:noFill/>
                    </a:lnR>
                    <a:lnT>
                      <a:noFill/>
                    </a:lnT>
                    <a:lnB>
                      <a:noFill/>
                    </a:lnB>
                    <a:noFill/>
                  </a:tcPr>
                </a:tc>
                <a:extLst>
                  <a:ext uri="{0D108BD9-81ED-4DB2-BD59-A6C34878D82A}">
                    <a16:rowId xmlns:a16="http://schemas.microsoft.com/office/drawing/2014/main" val="1082087600"/>
                  </a:ext>
                </a:extLst>
              </a:tr>
              <a:tr h="483663">
                <a:tc>
                  <a:txBody>
                    <a:bodyPr/>
                    <a:lstStyle/>
                    <a:p>
                      <a:r>
                        <a:rPr lang="en-IN" sz="1300" b="1"/>
                        <a:t>Customer Impact</a:t>
                      </a:r>
                      <a:endParaRPr lang="en-IN" sz="1300"/>
                    </a:p>
                  </a:txBody>
                  <a:tcPr marL="85352" marR="85352" marT="42676" marB="42676" anchor="ctr">
                    <a:lnL>
                      <a:noFill/>
                    </a:lnL>
                    <a:lnR>
                      <a:noFill/>
                    </a:lnR>
                    <a:lnT>
                      <a:noFill/>
                    </a:lnT>
                    <a:lnB>
                      <a:noFill/>
                    </a:lnB>
                    <a:noFill/>
                  </a:tcPr>
                </a:tc>
                <a:tc>
                  <a:txBody>
                    <a:bodyPr/>
                    <a:lstStyle/>
                    <a:p>
                      <a:r>
                        <a:rPr lang="en-US" sz="1300"/>
                        <a:t>High false alarms, poor experience</a:t>
                      </a:r>
                    </a:p>
                  </a:txBody>
                  <a:tcPr marL="85352" marR="85352" marT="42676" marB="42676" anchor="ctr">
                    <a:lnL>
                      <a:noFill/>
                    </a:lnL>
                    <a:lnR>
                      <a:noFill/>
                    </a:lnR>
                    <a:lnT>
                      <a:noFill/>
                    </a:lnT>
                    <a:lnB>
                      <a:noFill/>
                    </a:lnB>
                    <a:noFill/>
                  </a:tcPr>
                </a:tc>
                <a:tc>
                  <a:txBody>
                    <a:bodyPr/>
                    <a:lstStyle/>
                    <a:p>
                      <a:r>
                        <a:rPr lang="en-US" sz="1300" dirty="0"/>
                        <a:t>Fewer false alarms, better experience</a:t>
                      </a:r>
                    </a:p>
                  </a:txBody>
                  <a:tcPr marL="85352" marR="85352" marT="42676" marB="42676" anchor="ctr">
                    <a:lnL>
                      <a:noFill/>
                    </a:lnL>
                    <a:lnR>
                      <a:noFill/>
                    </a:lnR>
                    <a:lnT>
                      <a:noFill/>
                    </a:lnT>
                    <a:lnB>
                      <a:noFill/>
                    </a:lnB>
                    <a:noFill/>
                  </a:tcPr>
                </a:tc>
                <a:extLst>
                  <a:ext uri="{0D108BD9-81ED-4DB2-BD59-A6C34878D82A}">
                    <a16:rowId xmlns:a16="http://schemas.microsoft.com/office/drawing/2014/main" val="1263371493"/>
                  </a:ext>
                </a:extLst>
              </a:tr>
            </a:tbl>
          </a:graphicData>
        </a:graphic>
      </p:graphicFrame>
      <p:graphicFrame>
        <p:nvGraphicFramePr>
          <p:cNvPr id="12" name="Table 11">
            <a:extLst>
              <a:ext uri="{FF2B5EF4-FFF2-40B4-BE49-F238E27FC236}">
                <a16:creationId xmlns:a16="http://schemas.microsoft.com/office/drawing/2014/main" id="{AADDABC9-9EC1-C494-100A-CAFEE8F3B1A3}"/>
              </a:ext>
            </a:extLst>
          </p:cNvPr>
          <p:cNvGraphicFramePr>
            <a:graphicFrameLocks noGrp="1"/>
          </p:cNvGraphicFramePr>
          <p:nvPr>
            <p:extLst>
              <p:ext uri="{D42A27DB-BD31-4B8C-83A1-F6EECF244321}">
                <p14:modId xmlns:p14="http://schemas.microsoft.com/office/powerpoint/2010/main" val="4109838068"/>
              </p:ext>
            </p:extLst>
          </p:nvPr>
        </p:nvGraphicFramePr>
        <p:xfrm>
          <a:off x="1003610" y="1315844"/>
          <a:ext cx="7330068" cy="3382536"/>
        </p:xfrm>
        <a:graphic>
          <a:graphicData uri="http://schemas.openxmlformats.org/drawingml/2006/table">
            <a:tbl>
              <a:tblPr/>
              <a:tblGrid>
                <a:gridCol w="7330068">
                  <a:extLst>
                    <a:ext uri="{9D8B030D-6E8A-4147-A177-3AD203B41FA5}">
                      <a16:colId xmlns:a16="http://schemas.microsoft.com/office/drawing/2014/main" val="568098057"/>
                    </a:ext>
                  </a:extLst>
                </a:gridCol>
              </a:tblGrid>
              <a:tr h="3382536">
                <a:tc>
                  <a:txBody>
                    <a:bodyPr/>
                    <a:lstStyle/>
                    <a:p>
                      <a:endParaRPr lang="en-IN" dirty="0">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317425099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746760" y="170986"/>
            <a:ext cx="8908415" cy="5798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dirty="0">
                <a:latin typeface="Times New Roman Bold" panose="02020803070505020304" charset="0"/>
                <a:cs typeface="Times New Roman Bold" panose="02020803070505020304" charset="0"/>
              </a:rPr>
              <a:t>TECHNOLOGIES USED</a:t>
            </a:r>
          </a:p>
        </p:txBody>
      </p:sp>
      <p:sp>
        <p:nvSpPr>
          <p:cNvPr id="343" name="Google Shape;343;p46"/>
          <p:cNvSpPr txBox="1">
            <a:spLocks noGrp="1"/>
          </p:cNvSpPr>
          <p:nvPr>
            <p:ph type="subTitle" idx="4294967295"/>
          </p:nvPr>
        </p:nvSpPr>
        <p:spPr>
          <a:xfrm>
            <a:off x="827405" y="676508"/>
            <a:ext cx="8096250" cy="4386146"/>
          </a:xfrm>
          <a:prstGeom prst="rect">
            <a:avLst/>
          </a:prstGeom>
        </p:spPr>
        <p:txBody>
          <a:bodyPr spcFirstLastPara="1" wrap="square" lIns="91425" tIns="91425" rIns="91425" bIns="91425" anchor="t" anchorCtr="0">
            <a:noAutofit/>
          </a:bodyPr>
          <a:lstStyle/>
          <a:p>
            <a:pPr marL="0" indent="0" algn="just">
              <a:lnSpc>
                <a:spcPct val="150000"/>
              </a:lnSpc>
              <a:buNone/>
            </a:pPr>
            <a:r>
              <a:rPr lang="en-US" b="1" dirty="0">
                <a:latin typeface="Times New Roman" panose="02020603050405020304" pitchFamily="18" charset="0"/>
                <a:cs typeface="Times New Roman" panose="02020603050405020304" pitchFamily="18" charset="0"/>
              </a:rPr>
              <a:t>Support Vector Machine (SVM) </a:t>
            </a:r>
            <a:r>
              <a:rPr lang="en-US" dirty="0">
                <a:latin typeface="Times New Roman" panose="02020603050405020304" pitchFamily="18" charset="0"/>
                <a:cs typeface="Times New Roman" panose="02020603050405020304" pitchFamily="18" charset="0"/>
              </a:rPr>
              <a:t>is a supervised machine learning algorithm used for classification and regression tasks. It works by finding the best boundary (hyperplane) that separates different classes in the data. SVM aims to maximize the margin between classes, using key data points called </a:t>
            </a:r>
            <a:r>
              <a:rPr lang="en-US" b="1" dirty="0">
                <a:latin typeface="Times New Roman" panose="02020603050405020304" pitchFamily="18" charset="0"/>
                <a:cs typeface="Times New Roman" panose="02020603050405020304" pitchFamily="18" charset="0"/>
              </a:rPr>
              <a:t>support vectors</a:t>
            </a:r>
            <a:r>
              <a:rPr lang="en-US" dirty="0">
                <a:latin typeface="Times New Roman" panose="02020603050405020304" pitchFamily="18" charset="0"/>
                <a:cs typeface="Times New Roman" panose="02020603050405020304" pitchFamily="18" charset="0"/>
              </a:rPr>
              <a:t> to define the boundary. For non-linearly separable data, SVM can apply a kernel trick to transform the data into a higher dimension. Its main goal is to classify new data points based on which side of the boundary they fall.</a:t>
            </a:r>
            <a:endParaRPr lang="en-IN" altLang="en-GB" dirty="0">
              <a:latin typeface="Times New Roman" panose="02020603050405020304" pitchFamily="18" charset="0"/>
              <a:cs typeface="Times New Roman" panose="02020603050405020304" pitchFamily="18" charset="0"/>
            </a:endParaRPr>
          </a:p>
          <a:p>
            <a:pPr marL="0" indent="0" algn="just">
              <a:buNone/>
            </a:pPr>
            <a:endParaRPr lang="en-IN" altLang="en-GB" dirty="0">
              <a:latin typeface="Times New Roman" panose="02020603050405020304" pitchFamily="18" charset="0"/>
              <a:cs typeface="Times New Roman" panose="02020603050405020304" pitchFamily="18" charset="0"/>
            </a:endParaRPr>
          </a:p>
          <a:p>
            <a:pPr marL="0" indent="0" algn="just">
              <a:buNone/>
            </a:pPr>
            <a:endParaRPr lang="en-IN" altLang="en-GB" b="1" dirty="0">
              <a:latin typeface="Times New Roman" panose="02020603050405020304" pitchFamily="18" charset="0"/>
              <a:cs typeface="Times New Roman" panose="02020603050405020304" pitchFamily="18" charset="0"/>
            </a:endParaRPr>
          </a:p>
          <a:p>
            <a:pPr marL="0" indent="0" algn="just">
              <a:lnSpc>
                <a:spcPct val="150000"/>
              </a:lnSpc>
              <a:buNone/>
            </a:pPr>
            <a:r>
              <a:rPr lang="en-US" b="1" dirty="0">
                <a:latin typeface="Times New Roman" panose="02020603050405020304" pitchFamily="18" charset="0"/>
                <a:cs typeface="Times New Roman" panose="02020603050405020304" pitchFamily="18" charset="0"/>
              </a:rPr>
              <a:t>K-Nearest Neighbors (KNN) </a:t>
            </a:r>
            <a:r>
              <a:rPr lang="en-US" dirty="0">
                <a:latin typeface="Times New Roman" panose="02020603050405020304" pitchFamily="18" charset="0"/>
                <a:cs typeface="Times New Roman" panose="02020603050405020304" pitchFamily="18" charset="0"/>
              </a:rPr>
              <a:t>is a simple, supervised machine learning algorithm used for classification and regression tasks. It works by classifying new data points based on the "k" closest data points (neighbors) in the training dataset. When a new point needs to be classified, KNN looks at its nearest neighbors and assigns the most common class among them. For regression, it predicts the value by averaging the values of the neighbors. KNN is non-parametric, meaning it makes no assumptions about the data distribution, and its accuracy depends on choosing an appropriate value of "k."</a:t>
            </a:r>
            <a:endParaRPr lang="en-IN" altLang="en-GB" dirty="0">
              <a:latin typeface="Times New Roman" panose="02020603050405020304" pitchFamily="18" charset="0"/>
              <a:cs typeface="Times New Roman" panose="02020603050405020304" pitchFamily="18" charset="0"/>
            </a:endParaRPr>
          </a:p>
          <a:p>
            <a:pPr marL="0" indent="0" algn="just">
              <a:buNone/>
            </a:pPr>
            <a:endParaRPr lang="en-IN" altLang="en-GB" dirty="0">
              <a:latin typeface="Times New Roman" panose="02020603050405020304" pitchFamily="18" charset="0"/>
              <a:cs typeface="Times New Roman" panose="02020603050405020304" pitchFamily="18" charset="0"/>
            </a:endParaRPr>
          </a:p>
          <a:p>
            <a:pPr marL="0" indent="0" algn="just">
              <a:buNone/>
            </a:pPr>
            <a:endParaRPr lang="en-IN" altLang="en-GB"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20F66-E5BB-7BC4-A777-C7E1171A316F}"/>
              </a:ext>
            </a:extLst>
          </p:cNvPr>
          <p:cNvSpPr>
            <a:spLocks noGrp="1"/>
          </p:cNvSpPr>
          <p:nvPr>
            <p:ph type="title"/>
          </p:nvPr>
        </p:nvSpPr>
        <p:spPr>
          <a:xfrm>
            <a:off x="713225" y="470650"/>
            <a:ext cx="7717500" cy="4279770"/>
          </a:xfrm>
        </p:spPr>
        <p:txBody>
          <a:bodyPr/>
          <a:lstStyle/>
          <a:p>
            <a:pPr marL="0" lvl="0" indent="0" algn="l" rtl="0">
              <a:spcBef>
                <a:spcPts val="0"/>
              </a:spcBef>
              <a:spcAft>
                <a:spcPts val="0"/>
              </a:spcAft>
            </a:pPr>
            <a:r>
              <a:rPr lang="en-US" sz="1400" b="1" dirty="0">
                <a:latin typeface="Times New Roman" panose="02020603050405020304" pitchFamily="18" charset="0"/>
                <a:cs typeface="Times New Roman" panose="02020603050405020304" pitchFamily="18" charset="0"/>
              </a:rPr>
              <a:t>Programming language:</a:t>
            </a:r>
            <a:br>
              <a:rPr lang="en-US" sz="1400" b="1" dirty="0">
                <a:latin typeface="Times New Roman" panose="02020603050405020304" pitchFamily="18" charset="0"/>
                <a:cs typeface="Times New Roman" panose="02020603050405020304" pitchFamily="18" charset="0"/>
              </a:rPr>
            </a:br>
            <a:br>
              <a:rPr lang="en-US" sz="1400" b="1" dirty="0">
                <a:latin typeface="Times New Roman" panose="02020603050405020304" pitchFamily="18" charset="0"/>
                <a:cs typeface="Times New Roman" panose="02020603050405020304" pitchFamily="18" charset="0"/>
              </a:rPr>
            </a:br>
            <a:r>
              <a:rPr lang="en-US" sz="1400" b="1" dirty="0">
                <a:latin typeface="Times New Roman" panose="02020603050405020304" pitchFamily="18" charset="0"/>
                <a:cs typeface="Times New Roman" panose="02020603050405020304" pitchFamily="18" charset="0"/>
              </a:rPr>
              <a:t>Python</a:t>
            </a:r>
            <a:r>
              <a:rPr lang="en-US" sz="1400" dirty="0">
                <a:latin typeface="Times New Roman" panose="02020603050405020304" pitchFamily="18" charset="0"/>
                <a:cs typeface="Times New Roman" panose="02020603050405020304" pitchFamily="18" charset="0"/>
              </a:rPr>
              <a:t>: Used for data manipulation, model building, and machine learning tasks. Python provides powerful libraries.</a:t>
            </a: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IN" altLang="en-GB" sz="1400" b="1" dirty="0">
                <a:latin typeface="Times New Roman" panose="02020603050405020304" pitchFamily="18" charset="0"/>
                <a:cs typeface="Times New Roman" panose="02020603050405020304" pitchFamily="18" charset="0"/>
              </a:rPr>
              <a:t>Machine Learning Libraries:</a:t>
            </a:r>
            <a:br>
              <a:rPr lang="en-IN" altLang="en-GB" sz="1400" b="1" dirty="0">
                <a:latin typeface="Times New Roman" panose="02020603050405020304" pitchFamily="18" charset="0"/>
                <a:cs typeface="Times New Roman" panose="02020603050405020304" pitchFamily="18" charset="0"/>
              </a:rPr>
            </a:br>
            <a:br>
              <a:rPr lang="en-IN" altLang="en-GB" sz="1400" b="1" dirty="0">
                <a:latin typeface="Times New Roman" panose="02020603050405020304" pitchFamily="18" charset="0"/>
                <a:cs typeface="Times New Roman" panose="02020603050405020304" pitchFamily="18" charset="0"/>
              </a:rPr>
            </a:br>
            <a:r>
              <a:rPr lang="en-IN" sz="1400" dirty="0">
                <a:latin typeface="Times New Roman" panose="02020603050405020304" pitchFamily="18" charset="0"/>
                <a:cs typeface="Times New Roman" panose="02020603050405020304" pitchFamily="18" charset="0"/>
              </a:rPr>
              <a:t>Pandas</a:t>
            </a:r>
            <a:br>
              <a:rPr lang="en-IN" sz="1400" dirty="0">
                <a:latin typeface="Times New Roman" panose="02020603050405020304" pitchFamily="18" charset="0"/>
                <a:cs typeface="Times New Roman" panose="02020603050405020304" pitchFamily="18" charset="0"/>
              </a:rPr>
            </a:br>
            <a:r>
              <a:rPr lang="en-IN" sz="1400" dirty="0">
                <a:latin typeface="Times New Roman" panose="02020603050405020304" pitchFamily="18" charset="0"/>
                <a:cs typeface="Times New Roman" panose="02020603050405020304" pitchFamily="18" charset="0"/>
              </a:rPr>
              <a:t>NumPy</a:t>
            </a:r>
            <a:br>
              <a:rPr lang="en-IN" sz="1400" dirty="0">
                <a:latin typeface="Times New Roman" panose="02020603050405020304" pitchFamily="18" charset="0"/>
                <a:cs typeface="Times New Roman" panose="02020603050405020304" pitchFamily="18" charset="0"/>
              </a:rPr>
            </a:br>
            <a:r>
              <a:rPr lang="en-IN" sz="1400" dirty="0">
                <a:latin typeface="Times New Roman" panose="02020603050405020304" pitchFamily="18" charset="0"/>
                <a:cs typeface="Times New Roman" panose="02020603050405020304" pitchFamily="18" charset="0"/>
              </a:rPr>
              <a:t>Matplotlib</a:t>
            </a:r>
            <a:br>
              <a:rPr lang="en-IN" sz="1400" dirty="0">
                <a:latin typeface="Times New Roman" panose="02020603050405020304" pitchFamily="18" charset="0"/>
                <a:cs typeface="Times New Roman" panose="02020603050405020304" pitchFamily="18" charset="0"/>
              </a:rPr>
            </a:br>
            <a:r>
              <a:rPr lang="en-IN" sz="1400" dirty="0">
                <a:latin typeface="Times New Roman" panose="02020603050405020304" pitchFamily="18" charset="0"/>
                <a:cs typeface="Times New Roman" panose="02020603050405020304" pitchFamily="18" charset="0"/>
              </a:rPr>
              <a:t>Scikit-learn</a:t>
            </a:r>
            <a:br>
              <a:rPr lang="en-IN" sz="1400" dirty="0">
                <a:latin typeface="Times New Roman" panose="02020603050405020304" pitchFamily="18" charset="0"/>
                <a:cs typeface="Times New Roman" panose="02020603050405020304" pitchFamily="18" charset="0"/>
              </a:rPr>
            </a:br>
            <a:r>
              <a:rPr lang="en-IN" sz="1400" dirty="0">
                <a:latin typeface="Times New Roman" panose="02020603050405020304" pitchFamily="18" charset="0"/>
                <a:cs typeface="Times New Roman" panose="02020603050405020304" pitchFamily="18" charset="0"/>
              </a:rPr>
              <a:t>Confusion Matrix Visualization</a:t>
            </a:r>
            <a:br>
              <a:rPr lang="en-IN" sz="1400" dirty="0">
                <a:latin typeface="Times New Roman" panose="02020603050405020304" pitchFamily="18" charset="0"/>
                <a:cs typeface="Times New Roman" panose="02020603050405020304" pitchFamily="18" charset="0"/>
              </a:rPr>
            </a:br>
            <a:r>
              <a:rPr lang="en-IN" altLang="en-GB" sz="1400" dirty="0">
                <a:latin typeface="Times New Roman" panose="02020603050405020304" pitchFamily="18" charset="0"/>
                <a:cs typeface="Times New Roman" panose="02020603050405020304" pitchFamily="18" charset="0"/>
              </a:rPr>
              <a:t>Smote</a:t>
            </a:r>
            <a:br>
              <a:rPr lang="en-IN" altLang="en-GB" sz="1400" dirty="0">
                <a:latin typeface="Times New Roman" panose="02020603050405020304" pitchFamily="18" charset="0"/>
                <a:cs typeface="Times New Roman" panose="02020603050405020304" pitchFamily="18" charset="0"/>
              </a:rPr>
            </a:br>
            <a:r>
              <a:rPr lang="en-IN" altLang="en-GB" sz="1400" dirty="0">
                <a:latin typeface="Times New Roman" panose="02020603050405020304" pitchFamily="18" charset="0"/>
                <a:cs typeface="Times New Roman" panose="02020603050405020304" pitchFamily="18" charset="0"/>
              </a:rPr>
              <a:t>Seaborn</a:t>
            </a:r>
            <a:br>
              <a:rPr lang="en-IN" altLang="en-GB" dirty="0">
                <a:latin typeface="Times New Roman" panose="02020603050405020304" pitchFamily="18" charset="0"/>
                <a:cs typeface="Times New Roman" panose="02020603050405020304" pitchFamily="18" charset="0"/>
              </a:rPr>
            </a:br>
            <a:endParaRPr lang="en-IN" dirty="0"/>
          </a:p>
        </p:txBody>
      </p:sp>
    </p:spTree>
    <p:extLst>
      <p:ext uri="{BB962C8B-B14F-4D97-AF65-F5344CB8AC3E}">
        <p14:creationId xmlns:p14="http://schemas.microsoft.com/office/powerpoint/2010/main" val="2216414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B2DCD-3832-4816-9A78-2443D53AA0E3}"/>
              </a:ext>
            </a:extLst>
          </p:cNvPr>
          <p:cNvSpPr>
            <a:spLocks noGrp="1"/>
          </p:cNvSpPr>
          <p:nvPr>
            <p:ph type="title"/>
          </p:nvPr>
        </p:nvSpPr>
        <p:spPr>
          <a:xfrm>
            <a:off x="713225" y="289932"/>
            <a:ext cx="7717500" cy="4438185"/>
          </a:xfrm>
        </p:spPr>
        <p:txBody>
          <a:bodyPr/>
          <a:lstStyle/>
          <a:p>
            <a:pPr marL="457200" marR="373380" algn="l">
              <a:lnSpc>
                <a:spcPct val="150000"/>
              </a:lnSpc>
              <a:spcBef>
                <a:spcPts val="345"/>
              </a:spcBef>
              <a:spcAft>
                <a:spcPts val="0"/>
              </a:spcAft>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Hardware and Software Requirements:</a:t>
            </a:r>
            <a:b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br>
            <a:b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Hardware Requirements:</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System</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 		: 	Pentium IV 2.4 GHz.</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Hard Disk</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 		: 	500 GB</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Ram</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			: 	4 GB</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N" sz="1400" i="1" dirty="0">
                <a:effectLst/>
                <a:latin typeface="Times New Roman" panose="02020603050405020304" pitchFamily="18" charset="0"/>
                <a:ea typeface="Times New Roman" panose="02020603050405020304" pitchFamily="18" charset="0"/>
                <a:cs typeface="Times New Roman" panose="02020603050405020304" pitchFamily="18" charset="0"/>
              </a:rPr>
              <a:t>Any desktop / Laptop system with above configuration or higher level</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Software Requirements:</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Operating system</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 		: 	Windows 8 / 7</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IDE</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		 		: 	</a:t>
            </a:r>
            <a:r>
              <a:rPr lang="en-IN" sz="1400" dirty="0" err="1">
                <a:effectLst/>
                <a:latin typeface="Times New Roman" panose="02020603050405020304" pitchFamily="18" charset="0"/>
                <a:ea typeface="Times New Roman" panose="02020603050405020304" pitchFamily="18" charset="0"/>
                <a:cs typeface="Times New Roman" panose="02020603050405020304" pitchFamily="18" charset="0"/>
              </a:rPr>
              <a:t>Jupyter</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 Notebook</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Framework	</a:t>
            </a: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 		: 	Anaconda Framework</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 </a:t>
            </a:r>
            <a:b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1046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79A05-FAF3-9653-00A9-E001C62A3B30}"/>
              </a:ext>
            </a:extLst>
          </p:cNvPr>
          <p:cNvSpPr>
            <a:spLocks noGrp="1"/>
          </p:cNvSpPr>
          <p:nvPr>
            <p:ph type="title"/>
          </p:nvPr>
        </p:nvSpPr>
        <p:spPr>
          <a:xfrm>
            <a:off x="713225" y="185854"/>
            <a:ext cx="7717500" cy="4512526"/>
          </a:xfrm>
        </p:spPr>
        <p:txBody>
          <a:bodyPr/>
          <a:lstStyle/>
          <a:p>
            <a:pPr marL="457200" marR="373380" algn="l">
              <a:lnSpc>
                <a:spcPct val="150000"/>
              </a:lnSpc>
              <a:spcBef>
                <a:spcPts val="345"/>
              </a:spcBef>
              <a:spcAft>
                <a:spcPts val="0"/>
              </a:spcAft>
            </a:pPr>
            <a:r>
              <a:rPr lang="en-US" sz="2400" b="1" dirty="0">
                <a:latin typeface="Times New Roman Bold" panose="02020803070505020304" pitchFamily="18" charset="0"/>
                <a:cs typeface="Times New Roman Bold" panose="02020803070505020304" pitchFamily="18" charset="0"/>
              </a:rPr>
              <a:t>TESTING:</a:t>
            </a:r>
            <a:br>
              <a:rPr lang="en-US" sz="1400" b="1" dirty="0">
                <a:latin typeface="Times New RomanBold"/>
                <a:cs typeface="Times New Roman" panose="02020603050405020304" pitchFamily="18" charset="0"/>
              </a:rPr>
            </a:br>
            <a:r>
              <a:rPr lang="en-US" sz="1400" b="1" dirty="0">
                <a:latin typeface="Times New RomanBold"/>
                <a:cs typeface="Times New Roman" panose="02020603050405020304" pitchFamily="18" charset="0"/>
              </a:rPr>
              <a:t>1.</a:t>
            </a:r>
            <a:r>
              <a:rPr lang="en-US" sz="1400" b="1" dirty="0">
                <a:effectLst/>
                <a:latin typeface="Times New Roman" panose="02020603050405020304" pitchFamily="18" charset="0"/>
                <a:ea typeface="Times New Roman" panose="02020603050405020304" pitchFamily="18" charset="0"/>
              </a:rPr>
              <a:t>Unit testing</a:t>
            </a:r>
            <a:br>
              <a:rPr lang="en-IN" sz="1400" dirty="0">
                <a:effectLst/>
                <a:latin typeface="Times New Roman" panose="02020603050405020304" pitchFamily="18" charset="0"/>
                <a:ea typeface="Times New Roman" panose="02020603050405020304" pitchFamily="18" charset="0"/>
              </a:rPr>
            </a:br>
            <a:r>
              <a:rPr lang="en-US" sz="1400" dirty="0">
                <a:effectLst/>
                <a:latin typeface="Times New Roman" panose="02020603050405020304" pitchFamily="18" charset="0"/>
                <a:ea typeface="Times New Roman" panose="02020603050405020304" pitchFamily="18" charset="0"/>
              </a:rPr>
              <a:t>Initialization testing is the first level of dynamic testing and is first the responsibility of   developers and then that of the test engineers. Unit testing is performed after the expected test results are met or differences are explainable/acceptable. </a:t>
            </a:r>
            <a:br>
              <a:rPr lang="en-IN" sz="1400" dirty="0">
                <a:effectLst/>
                <a:latin typeface="Times New Roman" panose="02020603050405020304" pitchFamily="18" charset="0"/>
                <a:ea typeface="Times New Roman" panose="02020603050405020304" pitchFamily="18" charset="0"/>
              </a:rPr>
            </a:br>
            <a:r>
              <a:rPr lang="en-US" sz="1400" b="1" dirty="0">
                <a:effectLst/>
                <a:latin typeface="Times New Roman" panose="02020603050405020304" pitchFamily="18" charset="0"/>
                <a:ea typeface="Times New Roman" panose="02020603050405020304" pitchFamily="18" charset="0"/>
              </a:rPr>
              <a:t>2.Integration testing </a:t>
            </a:r>
            <a:br>
              <a:rPr lang="en-IN" sz="1400" dirty="0">
                <a:effectLst/>
                <a:latin typeface="Times New Roman" panose="02020603050405020304" pitchFamily="18" charset="0"/>
                <a:ea typeface="Times New Roman" panose="02020603050405020304" pitchFamily="18" charset="0"/>
              </a:rPr>
            </a:br>
            <a:r>
              <a:rPr lang="en-US" sz="1400" dirty="0">
                <a:effectLst/>
                <a:latin typeface="Times New Roman" panose="02020603050405020304" pitchFamily="18" charset="0"/>
                <a:ea typeface="Times New Roman" panose="02020603050405020304" pitchFamily="18" charset="0"/>
              </a:rPr>
              <a:t>All module which make application are tested . Integration testing is to make sure that the interaction of two or more components produces results that satisfy functional requirement.</a:t>
            </a:r>
            <a:br>
              <a:rPr lang="en-IN" sz="1400" dirty="0">
                <a:effectLst/>
                <a:latin typeface="Times New Roman" panose="02020603050405020304" pitchFamily="18" charset="0"/>
                <a:ea typeface="Times New Roman" panose="02020603050405020304" pitchFamily="18" charset="0"/>
              </a:rPr>
            </a:br>
            <a:r>
              <a:rPr lang="en-US" sz="1400" b="1" dirty="0">
                <a:effectLst/>
                <a:latin typeface="Times New Roman" panose="02020603050405020304" pitchFamily="18" charset="0"/>
                <a:ea typeface="Times New Roman" panose="02020603050405020304" pitchFamily="18" charset="0"/>
              </a:rPr>
              <a:t>3. System testing</a:t>
            </a:r>
            <a:br>
              <a:rPr lang="en-IN" sz="1400" dirty="0">
                <a:effectLst/>
                <a:latin typeface="Times New Roman" panose="02020603050405020304" pitchFamily="18" charset="0"/>
                <a:ea typeface="Times New Roman" panose="02020603050405020304" pitchFamily="18" charset="0"/>
              </a:rPr>
            </a:br>
            <a:r>
              <a:rPr lang="en-US" sz="1400" dirty="0">
                <a:effectLst/>
                <a:latin typeface="Times New Roman" panose="02020603050405020304" pitchFamily="18" charset="0"/>
                <a:ea typeface="Times New Roman" panose="02020603050405020304" pitchFamily="18" charset="0"/>
              </a:rPr>
              <a:t>To test the complete system in terms of functionality and non functionality. It  is black box testing, performed by the Test Team, and at the start of the system testing the complete system is configured in a controlled environment.	</a:t>
            </a:r>
            <a:br>
              <a:rPr lang="en-IN" sz="1400" dirty="0">
                <a:effectLst/>
                <a:latin typeface="Times New Roman" panose="02020603050405020304" pitchFamily="18" charset="0"/>
                <a:ea typeface="Times New Roman" panose="02020603050405020304" pitchFamily="18" charset="0"/>
              </a:rPr>
            </a:br>
            <a:br>
              <a:rPr lang="en-IN" sz="1800" dirty="0">
                <a:effectLst/>
                <a:latin typeface="Times New Roman" panose="02020603050405020304" pitchFamily="18" charset="0"/>
                <a:ea typeface="Times New Roman" panose="02020603050405020304" pitchFamily="18" charset="0"/>
              </a:rPr>
            </a:br>
            <a:endParaRPr lang="en-IN" sz="1400" b="1" dirty="0">
              <a:latin typeface="Times New RomanBold"/>
              <a:cs typeface="Times New Roman" panose="02020603050405020304" pitchFamily="18" charset="0"/>
            </a:endParaRPr>
          </a:p>
        </p:txBody>
      </p:sp>
    </p:spTree>
    <p:extLst>
      <p:ext uri="{BB962C8B-B14F-4D97-AF65-F5344CB8AC3E}">
        <p14:creationId xmlns:p14="http://schemas.microsoft.com/office/powerpoint/2010/main" val="3603433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746760" y="339090"/>
            <a:ext cx="8908415" cy="54991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dirty="0">
                <a:latin typeface="Times New Roman Bold" panose="02020803070505020304" charset="0"/>
                <a:cs typeface="Times New Roman Bold" panose="02020803070505020304" charset="0"/>
              </a:rPr>
              <a:t>UML DIAGRAMS</a:t>
            </a:r>
          </a:p>
        </p:txBody>
      </p:sp>
      <p:sp>
        <p:nvSpPr>
          <p:cNvPr id="343" name="Google Shape;343;p46"/>
          <p:cNvSpPr txBox="1">
            <a:spLocks noGrp="1"/>
          </p:cNvSpPr>
          <p:nvPr>
            <p:ph type="subTitle" idx="4294967295"/>
          </p:nvPr>
        </p:nvSpPr>
        <p:spPr>
          <a:xfrm>
            <a:off x="827405" y="771525"/>
            <a:ext cx="7929880" cy="3835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a:latin typeface="Times New Roman Regular" panose="02020803070505020304" charset="0"/>
                <a:cs typeface="Times New Roman Regular" panose="02020803070505020304" charset="0"/>
              </a:rPr>
              <a:t> </a:t>
            </a:r>
            <a:r>
              <a:rPr lang="en-US" altLang="en-GB" b="1" dirty="0">
                <a:latin typeface="Times New Roman Bold" panose="02020803070505020304" charset="0"/>
                <a:cs typeface="Times New Roman Bold" panose="02020803070505020304" charset="0"/>
              </a:rPr>
              <a:t>USE-CASE DIAGRAM</a:t>
            </a:r>
            <a:r>
              <a:rPr lang="en-US" altLang="en-GB" dirty="0">
                <a:latin typeface="Times New Roman Regular" panose="02020803070505020304" charset="0"/>
                <a:cs typeface="Times New Roman Regular" panose="02020803070505020304" charset="0"/>
              </a:rPr>
              <a:t> </a:t>
            </a:r>
            <a:endParaRPr lang="en-US" altLang="en-GB" dirty="0">
              <a:solidFill>
                <a:srgbClr val="FF0000"/>
              </a:solidFill>
              <a:latin typeface="Times New Roman Regular" panose="02020803070505020304" charset="0"/>
              <a:cs typeface="Times New Roman Regular" panose="02020803070505020304" charset="0"/>
            </a:endParaRPr>
          </a:p>
        </p:txBody>
      </p:sp>
      <p:sp>
        <p:nvSpPr>
          <p:cNvPr id="2" name="Rectangles 0"/>
          <p:cNvSpPr/>
          <p:nvPr/>
        </p:nvSpPr>
        <p:spPr>
          <a:xfrm>
            <a:off x="882015" y="1203325"/>
            <a:ext cx="7867015" cy="3528695"/>
          </a:xfrm>
          <a:prstGeom prst="rect">
            <a:avLst/>
          </a:prstGeom>
          <a:solidFill>
            <a:schemeClr val="tx2"/>
          </a:solidFill>
        </p:spPr>
        <p:style>
          <a:lnRef idx="0">
            <a:srgbClr val="FFFFFF"/>
          </a:lnRef>
          <a:fillRef idx="1">
            <a:schemeClr val="accent1"/>
          </a:fillRef>
          <a:effectRef idx="0">
            <a:srgbClr val="FFFFFF"/>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C39F386-EE19-59C2-7078-C2999A1773C2}"/>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a:ln>
                  <a:noFill/>
                </a:ln>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User</a:t>
            </a:r>
            <a:endParaRPr kumimoji="0" lang="en-US" altLang="en-US"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3">
            <a:extLst>
              <a:ext uri="{FF2B5EF4-FFF2-40B4-BE49-F238E27FC236}">
                <a16:creationId xmlns:a16="http://schemas.microsoft.com/office/drawing/2014/main" id="{71EBE815-C925-F9B9-B3D9-2ADE1F28AFEF}"/>
              </a:ext>
            </a:extLst>
          </p:cNvPr>
          <p:cNvSpPr>
            <a:spLocks noChangeArrowheads="1"/>
          </p:cNvSpPr>
          <p:nvPr/>
        </p:nvSpPr>
        <p:spPr bwMode="auto">
          <a:xfrm>
            <a:off x="0" y="80168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 name="Picture 5">
            <a:extLst>
              <a:ext uri="{FF2B5EF4-FFF2-40B4-BE49-F238E27FC236}">
                <a16:creationId xmlns:a16="http://schemas.microsoft.com/office/drawing/2014/main" id="{382B71B7-B556-CC56-1025-380E32F90BCB}"/>
              </a:ext>
            </a:extLst>
          </p:cNvPr>
          <p:cNvPicPr>
            <a:picLocks noChangeAspect="1"/>
          </p:cNvPicPr>
          <p:nvPr/>
        </p:nvPicPr>
        <p:blipFill>
          <a:blip r:embed="rId3"/>
          <a:stretch>
            <a:fillRect/>
          </a:stretch>
        </p:blipFill>
        <p:spPr>
          <a:xfrm>
            <a:off x="1623027" y="1203324"/>
            <a:ext cx="5897946" cy="3398413"/>
          </a:xfrm>
          <a:prstGeom prst="rect">
            <a:avLst/>
          </a:prstGeom>
        </p:spPr>
      </p:pic>
    </p:spTree>
  </p:cSld>
  <p:clrMapOvr>
    <a:masterClrMapping/>
  </p:clrMapOvr>
</p:sld>
</file>

<file path=ppt/theme/theme1.xml><?xml version="1.0" encoding="utf-8"?>
<a:theme xmlns:a="http://schemas.openxmlformats.org/drawingml/2006/main" name="Formulating a Research Problem for University Students by Slidesgo">
  <a:themeElements>
    <a:clrScheme name="Simple Light">
      <a:dk1>
        <a:srgbClr val="0A0A0A"/>
      </a:dk1>
      <a:lt1>
        <a:srgbClr val="F9F9F9"/>
      </a:lt1>
      <a:dk2>
        <a:srgbClr val="DDDDDD"/>
      </a:dk2>
      <a:lt2>
        <a:srgbClr val="B3B4B3"/>
      </a:lt2>
      <a:accent1>
        <a:srgbClr val="878887"/>
      </a:accent1>
      <a:accent2>
        <a:srgbClr val="5F6160"/>
      </a:accent2>
      <a:accent3>
        <a:srgbClr val="FFFFFF"/>
      </a:accent3>
      <a:accent4>
        <a:srgbClr val="FFFFFF"/>
      </a:accent4>
      <a:accent5>
        <a:srgbClr val="FFFFFF"/>
      </a:accent5>
      <a:accent6>
        <a:srgbClr val="FFFFFF"/>
      </a:accent6>
      <a:hlink>
        <a:srgbClr val="0A0A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2060</TotalTime>
  <Words>1701</Words>
  <Application>Microsoft Office PowerPoint</Application>
  <PresentationFormat>On-screen Show (16:9)</PresentationFormat>
  <Paragraphs>67</Paragraphs>
  <Slides>25</Slides>
  <Notes>12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25</vt:i4>
      </vt:variant>
    </vt:vector>
  </HeadingPairs>
  <TitlesOfParts>
    <vt:vector size="37" baseType="lpstr">
      <vt:lpstr>Times New RomanBold</vt:lpstr>
      <vt:lpstr>Golos Text SemiBold</vt:lpstr>
      <vt:lpstr>Times New Roman Regular</vt:lpstr>
      <vt:lpstr>Golos Text</vt:lpstr>
      <vt:lpstr>Times New Roman</vt:lpstr>
      <vt:lpstr>Red Hat Display</vt:lpstr>
      <vt:lpstr>Times New Roman Bold</vt:lpstr>
      <vt:lpstr>Chivo</vt:lpstr>
      <vt:lpstr>Commissioner</vt:lpstr>
      <vt:lpstr>Cambria</vt:lpstr>
      <vt:lpstr>Arial</vt:lpstr>
      <vt:lpstr>Formulating a Research Problem for University Students by Slidesgo</vt:lpstr>
      <vt:lpstr>MINI PROJECT TITLE A DATA MINING BASED MODEL FOR DETECTION OF FRADULENT BEHAVIOUR IN WATER CONSUMPTION</vt:lpstr>
      <vt:lpstr> PROBLEM STATEMENT</vt:lpstr>
      <vt:lpstr> PROPOSED SOLUTION</vt:lpstr>
      <vt:lpstr> EXISTING SOLUTIONS VS PROPOSED SOLUTION</vt:lpstr>
      <vt:lpstr>TECHNOLOGIES USED</vt:lpstr>
      <vt:lpstr>Programming language:  Python: Used for data manipulation, model building, and machine learning tasks. Python provides powerful libraries.  Machine Learning Libraries:  Pandas NumPy Matplotlib Scikit-learn Confusion Matrix Visualization Smote Seaborn </vt:lpstr>
      <vt:lpstr>Hardware and Software Requirements:  Hardware Requirements: System   :  Pentium IV 2.4 GHz. Hard Disk   :  500 GB Ram   :  4 GB Any desktop / Laptop system with above configuration or higher level   Software Requirements: Operating system   :  Windows 8 / 7 IDE     :  Jupyter Notebook Framework    :  Anaconda Framework   </vt:lpstr>
      <vt:lpstr>TESTING: 1.Unit testing Initialization testing is the first level of dynamic testing and is first the responsibility of   developers and then that of the test engineers. Unit testing is performed after the expected test results are met or differences are explainable/acceptable.  2.Integration testing  All module which make application are tested . Integration testing is to make sure that the interaction of two or more components produces results that satisfy functional requirement. 3. System testing To test the complete system in terms of functionality and non functionality. It  is black box testing, performed by the Test Team, and at the start of the system testing the complete system is configured in a controlled environment.   </vt:lpstr>
      <vt:lpstr>UML DIAGRAMS</vt:lpstr>
      <vt:lpstr>UML DIAGRAM CLASS DIAGRAM </vt:lpstr>
      <vt:lpstr>UML DIAGRAMS</vt:lpstr>
      <vt:lpstr>UML DIAGRAMS</vt:lpstr>
      <vt:lpstr>PowerPoint Presentation</vt:lpstr>
      <vt:lpstr>PROJECT OUTPUT</vt:lpstr>
      <vt:lpstr>PowerPoint Presentation</vt:lpstr>
      <vt:lpstr>PowerPoint Presentation</vt:lpstr>
      <vt:lpstr>PowerPoint Presentation</vt:lpstr>
      <vt:lpstr>PowerPoint Presentation</vt:lpstr>
      <vt:lpstr>BENEFITS AND LIMITATIONS BENEFITS: 1. Early Detection of Fraud The model can identify unusual consumption patterns in real-time or near real-time, allowing for quick action. This early detection can help utility companies reduce revenue loss from undetected fraud. 2.Improved Accuracy with Time-Series Data Incorporating time-series analysis (e.g., ARIMA or LSTM models) helps the system understand seasonal, daily, or weekly consumption patterns. This improves the model’s ability to differentiate between normal and fraudulent behavior, reducing false positives. 3. Prevention of Water Wastage The system can also detect unusual spikes or drops in water usage, helping to identify not just fraud but also leaks or other inefficiencies in the water distribution system. This aids in overall water conservation efforts.    </vt:lpstr>
      <vt:lpstr>4.Continuous Learning and Improvement The model can be designed to learn from new data and flagged cases over time. As investigators mark false positives or confirm fraud cases, the model’s accuracy improves, leading to better fraud detection in the future. 5.Reduced Manual Effort Automated fraud detection drastically cuts down the time and effort required for manual reviews or audits. Investigators can focus on high-risk cases flagged by the system, increasing efficiency.  </vt:lpstr>
      <vt:lpstr> LIMITATIONS</vt:lpstr>
      <vt:lpstr>5. Limited Generalization to Different Regions :Water consumption patterns vary widely across regions due to differences in climate, infrastructure, and user behavior. A model trained on data from one region might not generalize well to another region without significant adjustments. another region without significant adjustments.  6. No Incorporation of External Factors : External factors like water pricing policies, government restrictions on water usage, or economic conditions could influence consumption patterns. The system may not take these factors into account, which could impact its fraud detection accuracy.15. Reliance on Historical Consumption Patterns:</vt:lpstr>
      <vt:lpstr>CONCLUSION</vt:lpstr>
      <vt:lpstr>FUTURE ENHANCEMENTS 1.Integration with IoT Devices: Description: Utilize smart water meters and IoT sensors that continuously monitor water usage and transmit data to a central system. Benefits: This allows for more granular data collection and enables automated alerts for unusual consumption patterns 2.Cloud-Based Solutions: Description: Deploy the fraud detection system on a cloud platform to enable scalability, flexibility, and easier data access. Benefits: Enhances collaboration between different departments and simplifies the integration of new data sources.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Formulating a Research Problem for University Students</dc:title>
  <dc:creator>HP</dc:creator>
  <cp:lastModifiedBy>shiva annimony</cp:lastModifiedBy>
  <cp:revision>23</cp:revision>
  <dcterms:created xsi:type="dcterms:W3CDTF">2024-10-15T09:19:07Z</dcterms:created>
  <dcterms:modified xsi:type="dcterms:W3CDTF">2024-11-13T11:01:13Z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C35BEF162B637435C11A0E6796D5C6D0_43</vt:lpwstr>
  </property>
  <property fmtid="{D5CDD505-2E9C-101B-9397-08002B2CF9AE}" pid="3" name="KSOProductBuildVer">
    <vt:lpwstr>1033-6.10.1.8197</vt:lpwstr>
  </property>
</Properties>
</file>